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26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80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25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61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54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92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85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64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90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99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60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9DE84-EB1F-4965-AD44-AAC5A4F441C5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B5F6-7FBA-4535-ABA7-B1106C2C2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99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guee.com/" TargetMode="External"/><Relationship Id="rId2" Type="http://schemas.openxmlformats.org/officeDocument/2006/relationships/hyperlink" Target="https://www.deepl.com/translato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49086" y="3631474"/>
            <a:ext cx="41017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www.deepl.com/translator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2276" y="656823"/>
            <a:ext cx="1032885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Assistance for Language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DeepL trains artificial intelligence to understand and translate texts.</a:t>
            </a:r>
          </a:p>
          <a:p>
            <a:pPr algn="ctr"/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just"/>
            <a:endParaRPr lang="en-US" sz="2000" i="1" u="sng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DeepL Translator                                                             Linguee</a:t>
            </a:r>
          </a:p>
          <a:p>
            <a:pPr algn="just"/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largest database of human translation      Try out the world’s best machine translation.</a:t>
            </a:r>
            <a:endParaRPr lang="pt-BR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426926" y="3722914"/>
            <a:ext cx="5159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https://www.linguee.com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Adilia</dc:creator>
  <cp:lastModifiedBy>Adília</cp:lastModifiedBy>
  <cp:revision>2</cp:revision>
  <dcterms:created xsi:type="dcterms:W3CDTF">2019-11-24T21:57:17Z</dcterms:created>
  <dcterms:modified xsi:type="dcterms:W3CDTF">2021-04-05T23:25:04Z</dcterms:modified>
</cp:coreProperties>
</file>