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84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06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51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03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81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51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7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42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41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9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21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DE35C-E021-4BB6-B8CC-3053EEEFC042}" type="datetimeFigureOut">
              <a:rPr lang="pt-BR" smtClean="0"/>
              <a:t>21/06/2021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CF54E-6B67-4BC7-BEAC-CFB02F3A8B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23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epl.com/pt-BR/home" TargetMode="External"/><Relationship Id="rId7" Type="http://schemas.openxmlformats.org/officeDocument/2006/relationships/hyperlink" Target="https://www.lingue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search?rlz=1C1GCEA_enBR952BR952&amp;q=deepl+data+de+lan%C3%A7amento&amp;stick=H4sIAAAAAAAAAOPgE-LVT9c3NExPykmpyIs31VLOKLfST87PyUlNLsnMz9MvT00qzixJLbZKLChITSxSSEksSV3EKpmSmlqQA-IkKqSkKuQk5h1enpibmleSDwDvQDNtUgAAAA&amp;sa=X&amp;ved=2ahUKEwiHk4j866jxAhXGqJUCHeC8C5kQ6BMoADAmegQIHxAC" TargetMode="External"/><Relationship Id="rId5" Type="http://schemas.openxmlformats.org/officeDocument/2006/relationships/hyperlink" Target="https://pt.wikipedia.org/wiki/DeepL" TargetMode="External"/><Relationship Id="rId4" Type="http://schemas.openxmlformats.org/officeDocument/2006/relationships/hyperlink" Target="https://www.deepl.com/transla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9"/>
            <a:ext cx="3024336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0" y="692696"/>
            <a:ext cx="903649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1400" b="1" dirty="0" smtClean="0"/>
          </a:p>
          <a:p>
            <a:pPr algn="just"/>
            <a:r>
              <a:rPr lang="pt-BR" sz="1600" b="1" dirty="0" smtClean="0">
                <a:solidFill>
                  <a:srgbClr val="FF0000"/>
                </a:solidFill>
              </a:rPr>
              <a:t>Note: </a:t>
            </a:r>
            <a:r>
              <a:rPr lang="pt-BR" sz="1600" b="1" dirty="0" smtClean="0"/>
              <a:t>Trabalhar com os dois Recursos: Tradutor e Dicionário ao mesmo tempo ou cada um separado   de acordo com a necessidade:  Textos, Palavras ou Locuções.</a:t>
            </a:r>
            <a:r>
              <a:rPr lang="en-US" sz="1600" b="1" dirty="0" smtClean="0"/>
              <a:t> </a:t>
            </a:r>
          </a:p>
          <a:p>
            <a:pPr algn="just"/>
            <a:endParaRPr lang="en-US" sz="1600" b="1" dirty="0"/>
          </a:p>
          <a:p>
            <a:pPr algn="just"/>
            <a:r>
              <a:rPr lang="en-US" sz="1600" b="1" dirty="0" err="1" smtClean="0"/>
              <a:t>Endereço</a:t>
            </a:r>
            <a:r>
              <a:rPr lang="en-US" sz="1600" b="1" dirty="0" smtClean="0"/>
              <a:t>: </a:t>
            </a:r>
            <a:r>
              <a:rPr lang="pt-BR" sz="1600" b="1" dirty="0" smtClean="0"/>
              <a:t>    </a:t>
            </a:r>
            <a:r>
              <a:rPr lang="pt-BR" sz="1600" b="1" dirty="0" smtClean="0">
                <a:hlinkClick r:id="rId3"/>
              </a:rPr>
              <a:t>https://www.deepl.com/pt-BR/home</a:t>
            </a:r>
            <a:r>
              <a:rPr lang="pt-BR" sz="1600" b="1" dirty="0" smtClean="0"/>
              <a:t> </a:t>
            </a:r>
          </a:p>
          <a:p>
            <a:pPr algn="just"/>
            <a:endParaRPr lang="pt-BR" sz="1400" b="1" dirty="0"/>
          </a:p>
          <a:p>
            <a:pPr algn="just"/>
            <a:r>
              <a:rPr lang="pt-BR" sz="1600" b="1" dirty="0" smtClean="0"/>
              <a:t>1. Tradutor </a:t>
            </a:r>
            <a:r>
              <a:rPr lang="pt-BR" sz="1600" b="1" dirty="0" err="1" smtClean="0"/>
              <a:t>DeepL</a:t>
            </a:r>
            <a:r>
              <a:rPr lang="pt-BR" sz="1600" b="1" dirty="0" smtClean="0"/>
              <a:t>    </a:t>
            </a:r>
            <a:r>
              <a:rPr lang="pt-BR" sz="1600" dirty="0" smtClean="0"/>
              <a:t>Inteligência artificial para idiomas  </a:t>
            </a:r>
            <a:r>
              <a:rPr lang="pt-BR" sz="1600" dirty="0" err="1" smtClean="0"/>
              <a:t>DeepL</a:t>
            </a:r>
            <a:r>
              <a:rPr lang="pt-BR" sz="1600" dirty="0" smtClean="0"/>
              <a:t> desenvolve a inteligência artificial para entender e traduzir textos.</a:t>
            </a:r>
            <a:endParaRPr lang="pt-BR" sz="1600" dirty="0"/>
          </a:p>
          <a:p>
            <a:pPr algn="just"/>
            <a:r>
              <a:rPr lang="pt-BR" sz="1600" b="1" dirty="0" smtClean="0"/>
              <a:t>Descrição ; endereço : </a:t>
            </a:r>
            <a:r>
              <a:rPr lang="pt-BR" sz="1600" b="1" dirty="0" smtClean="0">
                <a:hlinkClick r:id="rId4"/>
              </a:rPr>
              <a:t>https://www.deepl.com/translator</a:t>
            </a:r>
            <a:r>
              <a:rPr lang="pt-BR" sz="1600" b="1" dirty="0" smtClean="0"/>
              <a:t> </a:t>
            </a:r>
            <a:endParaRPr lang="pt-BR" sz="1600" dirty="0"/>
          </a:p>
          <a:p>
            <a:pPr algn="just"/>
            <a:r>
              <a:rPr lang="pt-BR" sz="1600" dirty="0"/>
              <a:t>O tradutor </a:t>
            </a:r>
            <a:r>
              <a:rPr lang="pt-BR" sz="1600" dirty="0" err="1"/>
              <a:t>DeepL</a:t>
            </a:r>
            <a:r>
              <a:rPr lang="pt-BR" sz="1600" dirty="0"/>
              <a:t> é um serviço online da </a:t>
            </a:r>
            <a:r>
              <a:rPr lang="pt-BR" sz="1600" dirty="0" err="1"/>
              <a:t>DeepL</a:t>
            </a:r>
            <a:r>
              <a:rPr lang="pt-BR" sz="1600" dirty="0"/>
              <a:t> </a:t>
            </a:r>
            <a:r>
              <a:rPr lang="pt-BR" sz="1600" dirty="0" err="1"/>
              <a:t>GmbH</a:t>
            </a:r>
            <a:r>
              <a:rPr lang="pt-BR" sz="1600" dirty="0"/>
              <a:t> em Colônia, na Alemanha, de tradução automática, que foi colocado online em 28 de agosto de 2017. No momento de sua publicação, dizem que o serviço tem superado as ofertas de concorrentes como Google, Microsoft e </a:t>
            </a:r>
            <a:r>
              <a:rPr lang="pt-BR" sz="1600" dirty="0" err="1"/>
              <a:t>Facebook</a:t>
            </a:r>
            <a:r>
              <a:rPr lang="pt-BR" sz="1600" dirty="0"/>
              <a:t> em estudos duplo-cego. </a:t>
            </a:r>
            <a:r>
              <a:rPr lang="pt-BR" sz="1600" dirty="0">
                <a:hlinkClick r:id="rId5"/>
              </a:rPr>
              <a:t>Wikipédia</a:t>
            </a:r>
            <a:endParaRPr lang="pt-BR" sz="1600" dirty="0"/>
          </a:p>
          <a:p>
            <a:pPr algn="just"/>
            <a:r>
              <a:rPr lang="pt-BR" sz="1600" b="1" dirty="0">
                <a:hlinkClick r:id="rId6"/>
              </a:rPr>
              <a:t>Data de lançamento</a:t>
            </a:r>
            <a:r>
              <a:rPr lang="pt-BR" sz="1600" b="1" dirty="0"/>
              <a:t>: </a:t>
            </a:r>
            <a:r>
              <a:rPr lang="pt-BR" sz="1600" dirty="0"/>
              <a:t>29 de agosto de </a:t>
            </a:r>
            <a:r>
              <a:rPr lang="pt-BR" sz="1600" dirty="0" smtClean="0"/>
              <a:t>2017.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2. Dictionary  The </a:t>
            </a:r>
            <a:r>
              <a:rPr lang="en-US" sz="1600" b="1" dirty="0" err="1" smtClean="0"/>
              <a:t>Linguee</a:t>
            </a:r>
            <a:r>
              <a:rPr lang="en-US" sz="1600" b="1" dirty="0" smtClean="0"/>
              <a:t> App   </a:t>
            </a:r>
            <a:r>
              <a:rPr lang="en-US" sz="1600" dirty="0" smtClean="0"/>
              <a:t>Free and no ads,  even offline; Your bilingual dictionary; French, Spanish, German, and more.</a:t>
            </a:r>
          </a:p>
          <a:p>
            <a:pPr algn="just"/>
            <a:r>
              <a:rPr lang="en-US" sz="1600" b="1" dirty="0" err="1" smtClean="0"/>
              <a:t>Endereço</a:t>
            </a:r>
            <a:r>
              <a:rPr lang="en-US" sz="1600" b="1" dirty="0" smtClean="0"/>
              <a:t>:  </a:t>
            </a:r>
            <a:r>
              <a:rPr lang="en-US" sz="1600" b="1" dirty="0" smtClean="0">
                <a:hlinkClick r:id="rId7"/>
              </a:rPr>
              <a:t>https://www.linguee.com/</a:t>
            </a:r>
            <a:r>
              <a:rPr lang="en-US" sz="1600" b="1" dirty="0" smtClean="0"/>
              <a:t> </a:t>
            </a:r>
          </a:p>
          <a:p>
            <a:endParaRPr lang="pt-BR" sz="1600" dirty="0"/>
          </a:p>
          <a:p>
            <a:r>
              <a:rPr lang="pt-BR" sz="1600" b="1" dirty="0"/>
              <a:t>Descrição</a:t>
            </a:r>
          </a:p>
          <a:p>
            <a:pPr algn="just"/>
            <a:r>
              <a:rPr lang="pt-BR" sz="1600" b="1" dirty="0" err="1" smtClean="0"/>
              <a:t>Linguee</a:t>
            </a:r>
            <a:r>
              <a:rPr lang="pt-BR" sz="1600" b="1" dirty="0" smtClean="0"/>
              <a:t> </a:t>
            </a:r>
            <a:r>
              <a:rPr lang="pt-BR" sz="1600" dirty="0"/>
              <a:t>é um serviço online que oferece um dicionário para diversas línguas. Ao contrário de serviços similares, </a:t>
            </a:r>
            <a:r>
              <a:rPr lang="pt-BR" sz="1600" dirty="0" err="1"/>
              <a:t>Linguee</a:t>
            </a:r>
            <a:r>
              <a:rPr lang="pt-BR" sz="1600" dirty="0"/>
              <a:t> incorpora um motor de busca que permite o acesso a uma grande quantidade de frases, traduzidas de forma </a:t>
            </a:r>
            <a:r>
              <a:rPr lang="pt-BR" sz="1600" dirty="0" err="1"/>
              <a:t>bilíngüe</a:t>
            </a:r>
            <a:r>
              <a:rPr lang="pt-BR" sz="1600" dirty="0"/>
              <a:t>, que vêm do World </a:t>
            </a:r>
            <a:r>
              <a:rPr lang="pt-BR" sz="1600" dirty="0" err="1"/>
              <a:t>Wide</a:t>
            </a:r>
            <a:r>
              <a:rPr lang="pt-BR" sz="1600" dirty="0"/>
              <a:t> </a:t>
            </a:r>
            <a:r>
              <a:rPr lang="pt-BR" sz="1600" dirty="0" smtClean="0"/>
              <a:t>Web.</a:t>
            </a:r>
            <a:endParaRPr lang="pt-BR" sz="1600" dirty="0"/>
          </a:p>
          <a:p>
            <a:pPr algn="just"/>
            <a:endParaRPr lang="en-US" sz="1600" dirty="0" smtClean="0"/>
          </a:p>
          <a:p>
            <a:pPr algn="just"/>
            <a:endParaRPr lang="en-US" sz="1600" b="1" dirty="0" smtClean="0"/>
          </a:p>
          <a:p>
            <a:pPr algn="just"/>
            <a:endParaRPr lang="en-US" sz="1600" dirty="0" smtClean="0"/>
          </a:p>
          <a:p>
            <a:pPr algn="just"/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272408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118</Words>
  <Application>Microsoft Office PowerPoint</Application>
  <PresentationFormat>Apresentação na tela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Adilia Maria Pires Sciarra</dc:creator>
  <cp:lastModifiedBy>Adilia Maria Pires Sciarra</cp:lastModifiedBy>
  <cp:revision>2</cp:revision>
  <dcterms:created xsi:type="dcterms:W3CDTF">2021-06-21T13:38:20Z</dcterms:created>
  <dcterms:modified xsi:type="dcterms:W3CDTF">2021-06-21T14:01:43Z</dcterms:modified>
</cp:coreProperties>
</file>