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453E5-5993-4355-AEBB-46F1F1C1F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6A8572-1CDD-425D-B68C-53033AAB6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B7E7939-445D-4034-80E8-342000F4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5985DFD-0314-4083-B4EA-16642018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449E7CB-1170-40B3-82EB-04052C90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90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E912F-B488-4E66-BAE7-C692844F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D2D27D4-5E8E-444A-B6C9-440C60C33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6ADEF6-595B-4533-95FE-87F12103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9B61D8A-58E8-414E-8277-51AD8CED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3EF5D1D-2B54-4EA3-A8DA-EAEAFE87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79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8AC445-010F-468A-B4D6-D683B4C9A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37E7C71-1DB4-413E-BBF4-94D21CCC8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A91A085-D25C-4536-B973-C494B685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D121730-C87F-4B7F-AC9A-1048CF7D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48E89CD-85B4-48B2-80C5-6FAD2FD0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22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D2076-28F1-4EA0-80B6-FED5A634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637DAFC-5CB0-4D62-A862-590764C0A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3C76E2-F689-4638-B4EB-EDDD7D8A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681F837-A7C2-4B00-9F00-08478243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E2C5375-7A15-48F2-8B38-AFA39DBA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50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DE88C-3C90-4E67-BEE9-15B1309A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8C91B3D-71AF-4742-9CCB-38CD1155C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2EA66B-0EE6-4651-99A1-6F6AA7B8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125B8A2-6CC3-4113-963A-7D8901A6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C4A0DC3-CFF7-4132-A3D6-9B1C4390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73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E7BC6-6475-4942-81D6-83D8755A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BE22A0-EA53-499E-A5BA-4DBC68B19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CBC11DA-48A1-42B5-8B48-D28D24AC9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1A0DD9F-592B-40AE-8476-AE3F734A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7D93C17-3B02-4C4C-BD15-083D4086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2B30DD3-C2F5-4B56-95C4-DC2373DF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14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41172-E1D9-465C-A653-D38BA3EC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907BA1-78B0-4986-B97E-2E5ECC978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AFE2353-902C-463B-8884-E4A0D8DD9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CE80CC8-0EE2-41F0-BB81-D8C08D7B9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DDFE73A-F77F-4420-9F14-EFB030D40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954393B-5604-499A-95EC-5C1DACD4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742F163-2F6B-4B09-9689-671D1B78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3BDA443-5C3C-43AE-BB1D-4EE889AC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73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21F14-75BC-4B79-B6F7-1B0212B3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604EC58-5F58-4F00-B651-E3F9BB6E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D0C0113-6CEA-4F20-AC12-7A3FF85B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EA3170B-E873-431E-8482-401FE830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95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371B303-4A93-4D56-B3E1-F2EAF718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DC24002-10CA-4011-8B7F-E57168C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A4DCC90-0BE8-48F0-8E77-64053500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79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BA224-C8F9-4109-9471-D98703FA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523B4D-9235-4CB3-946D-38913051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1A83956-0C8C-4C64-97E7-79AD7A757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2E225DF-8A5A-4CD1-B038-E1AD46D9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D1780A7-977B-4E6D-A593-B69E1753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49D3114-965C-4953-8F2E-0AE022EB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96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45B0F-AACE-4EE0-8E60-F2F4BE16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195F56A-5543-4644-8F4B-A8F7BCBF1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99F3B55-5384-46CE-B986-C17E17F1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06E3262-4680-46E2-B14D-E5AD8378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E9C15C5-1A5F-403B-8B49-C64CD857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2E4A4D0-5A0C-4A19-8D1B-467CA9D6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5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9AE78D0-C4ED-4830-BA20-FE1F68AF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BCB8266-9789-422F-A881-351FBAAB2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0C8E8F4-CB7D-42AF-A733-CCFA1E808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6E31-EB4A-4C00-96B6-754CC30DF27C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68A488C-C40E-4EAF-AB76-303A53F07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439DE6-3908-4031-B5D7-89961DF21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4027-89BD-4598-880E-C0E35F4CF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5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CqeV1Nnds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QsbrsiQaf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7V68WIFtZww&amp;t=138s" TargetMode="External"/><Relationship Id="rId4" Type="http://schemas.openxmlformats.org/officeDocument/2006/relationships/hyperlink" Target="https://www.youtube.com/watch?v=KfXMJ62C8x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491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0C2E36C4-CAEF-47C7-A986-3A9B0A053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622" y="1570814"/>
            <a:ext cx="4718756" cy="398820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3155F0C-071A-4820-9B61-D83657CD2C81}"/>
              </a:ext>
            </a:extLst>
          </p:cNvPr>
          <p:cNvSpPr txBox="1"/>
          <p:nvPr/>
        </p:nvSpPr>
        <p:spPr>
          <a:xfrm>
            <a:off x="2246811" y="287383"/>
            <a:ext cx="889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/>
                </a:solidFill>
              </a:rPr>
              <a:t>Endereços </a:t>
            </a:r>
            <a:r>
              <a:rPr lang="pt-BR" sz="2400" dirty="0">
                <a:solidFill>
                  <a:schemeClr val="accent1"/>
                </a:solidFill>
              </a:rPr>
              <a:t>para Estudo dos Verbos em Inglês</a:t>
            </a:r>
          </a:p>
        </p:txBody>
      </p:sp>
    </p:spTree>
    <p:extLst>
      <p:ext uri="{BB962C8B-B14F-4D97-AF65-F5344CB8AC3E}">
        <p14:creationId xmlns:p14="http://schemas.microsoft.com/office/powerpoint/2010/main" val="202728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101C92-D9FC-40D8-BE90-DF06D79F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86" y="595086"/>
            <a:ext cx="5210628" cy="56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9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DE1C10-00F3-4299-BAA3-F64A0999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29" y="643466"/>
            <a:ext cx="4673599" cy="54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4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13" y="221744"/>
            <a:ext cx="7191242" cy="63207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6817" y="1128571"/>
            <a:ext cx="3921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Rounded MT Bold" panose="020F0704030504030204" pitchFamily="34" charset="0"/>
              </a:rPr>
              <a:t>VERBS</a:t>
            </a:r>
          </a:p>
          <a:p>
            <a:r>
              <a:rPr lang="pt-BR" sz="3200" dirty="0">
                <a:latin typeface="Arial Rounded MT Bold" panose="020F0704030504030204" pitchFamily="34" charset="0"/>
              </a:rPr>
              <a:t>Para Comparar:</a:t>
            </a:r>
          </a:p>
          <a:p>
            <a:r>
              <a:rPr lang="pt-BR" sz="3200" dirty="0">
                <a:latin typeface="Arial Rounded MT Bold" panose="020F0704030504030204" pitchFamily="34" charset="0"/>
              </a:rPr>
              <a:t>Inglês e Português</a:t>
            </a:r>
          </a:p>
          <a:p>
            <a:pPr algn="ctr"/>
            <a:r>
              <a:rPr lang="pt-BR" sz="3200" dirty="0"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32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4" y="193183"/>
            <a:ext cx="4101380" cy="42564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838" y="1455313"/>
            <a:ext cx="5121084" cy="37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6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4502" y="287383"/>
            <a:ext cx="1055920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 em Inglês - Dicas para Memorizar  (5:00 min)</a:t>
            </a:r>
          </a:p>
          <a:p>
            <a:pPr algn="ctr"/>
            <a:endParaRPr lang="pt-BR" sz="2400" dirty="0"/>
          </a:p>
          <a:p>
            <a:pPr algn="ctr"/>
            <a:r>
              <a:rPr lang="pt-BR" dirty="0"/>
              <a:t>  </a:t>
            </a:r>
            <a:r>
              <a:rPr lang="pt-BR" dirty="0">
                <a:hlinkClick r:id="rId2"/>
              </a:rPr>
              <a:t>https://www.youtube.com/watch?v=QsbrsiQafeg</a:t>
            </a:r>
            <a:r>
              <a:rPr lang="pt-BR" dirty="0"/>
              <a:t>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7200" y="1619794"/>
            <a:ext cx="106962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pt-BR" sz="20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pt-BR" sz="2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Como Conjugar Verbos em Inglês Rápido e Aprender Sozinho   (7:12min) </a:t>
            </a:r>
            <a:r>
              <a:rPr lang="pt-BR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KEVIN   </a:t>
            </a:r>
          </a:p>
          <a:p>
            <a:pPr algn="ctr"/>
            <a:endParaRPr lang="pt-BR" dirty="0">
              <a:solidFill>
                <a:srgbClr val="954F72"/>
              </a:solidFill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BR" dirty="0">
                <a:hlinkClick r:id="rId3"/>
              </a:rPr>
              <a:t>https://www.youtube.com/watch?v=ZPCqeV1Nnds</a:t>
            </a:r>
            <a:r>
              <a:rPr lang="pt-BR" dirty="0"/>
              <a:t> 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r>
              <a:rPr lang="pt-BR" sz="2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 em inglês: Os 10 Verbos Mais Utilizados na Prática (8:min) </a:t>
            </a:r>
            <a:r>
              <a:rPr lang="pt-BR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</a:t>
            </a:r>
          </a:p>
          <a:p>
            <a:r>
              <a:rPr lang="pt-BR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https://www.youtube.com/watch?v=KfXMJ62C8xQ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t-B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VERBOS MAIS USADOS NO INGLÊS | </a:t>
            </a:r>
            <a:r>
              <a:rPr lang="pt-BR" sz="2000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pt-BR" sz="2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2000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r>
              <a:rPr lang="pt-BR" sz="2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(Karina Fragoso) 13:19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  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https://www.youtube.com/watch?v=7V68WIFtZww&amp;t=138s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F3D455C-AF64-4196-ADD4-E916FD8E4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432" y="2965791"/>
            <a:ext cx="952500" cy="952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FF0B791-0B20-4FFF-9040-9C51F3DF4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2252" y="4935111"/>
            <a:ext cx="1113680" cy="10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0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Adília</cp:lastModifiedBy>
  <cp:revision>11</cp:revision>
  <dcterms:created xsi:type="dcterms:W3CDTF">2019-05-07T00:38:33Z</dcterms:created>
  <dcterms:modified xsi:type="dcterms:W3CDTF">2021-05-24T22:24:25Z</dcterms:modified>
</cp:coreProperties>
</file>