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3" r:id="rId6"/>
    <p:sldId id="265" r:id="rId7"/>
    <p:sldId id="264" r:id="rId8"/>
    <p:sldId id="281" r:id="rId9"/>
    <p:sldId id="275" r:id="rId10"/>
    <p:sldId id="282" r:id="rId11"/>
    <p:sldId id="285" r:id="rId12"/>
    <p:sldId id="266" r:id="rId13"/>
    <p:sldId id="267" r:id="rId14"/>
    <p:sldId id="268" r:id="rId15"/>
    <p:sldId id="269" r:id="rId16"/>
    <p:sldId id="276" r:id="rId17"/>
    <p:sldId id="270" r:id="rId18"/>
    <p:sldId id="277" r:id="rId19"/>
    <p:sldId id="271" r:id="rId20"/>
    <p:sldId id="272" r:id="rId21"/>
    <p:sldId id="274" r:id="rId22"/>
    <p:sldId id="283" r:id="rId23"/>
    <p:sldId id="278" r:id="rId24"/>
    <p:sldId id="280" r:id="rId25"/>
    <p:sldId id="273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0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69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7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22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567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560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20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35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24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21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1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70B1A-DA79-428B-872F-B293EF1CCBCC}" type="datetimeFigureOut">
              <a:rPr lang="pt-BR" smtClean="0"/>
              <a:t>05/04/2021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621E-ABCD-4090-AFC5-109397D4C8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42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&amp;url=https://www.pinterest.com/dooda492/class-theme-superheroes/&amp;bvm=bv.119028448,d.eWE&amp;psig=AFQjCNGKFADchGamlw7m3y-I3TnlnzbDog&amp;ust=146041763924209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.br/url?sa=i&amp;rct=j&amp;q=&amp;esrc=s&amp;source=images&amp;cd=&amp;cad=rja&amp;uact=8&amp;ved=0ahUKEwj8x9rzoIXMAhWG6iYKHR7pD_AQjRwIBw&amp;url=https://www.tes.com/lessons/vpYjzZ_oWYWEUw/adjectives&amp;psig=AFQjCNGxZ21gOmffXPZZNDxRm7sa2sajiQ&amp;ust=146041832523014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youtube.com/watch?v=GjbGI-3rIF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rammarsongs.com/" TargetMode="Externa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ndulgy.com/post/ScaQgPawb1/just-write-journal-time-anchor-chart-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55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094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604867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026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6085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5715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44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jhgmediagroup.com/wp-content/uploads/2013/10/google-keyword-t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82047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3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me.abc4all.net/images/180830/350x0/scale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3240360" cy="326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ikolani.com/wp-content/uploads/2015/10/keyword-rese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74128"/>
            <a:ext cx="2857500" cy="239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3635896" y="2689496"/>
            <a:ext cx="1651537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035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winkl.co.uk/image/resource_preview_xlarge/T-M-854-Nouns-Adjectives-Verbs-and-Adverbs-Display-Banner-Pack_ver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8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nou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4437112"/>
            <a:ext cx="46085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yourquizmaster.com/wp-content/uploads/2016/02/nou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987" y="332656"/>
            <a:ext cx="43815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Arrow 4"/>
          <p:cNvSpPr/>
          <p:nvPr/>
        </p:nvSpPr>
        <p:spPr>
          <a:xfrm>
            <a:off x="4175474" y="314096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233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141.photobucket.com/albums/n591/acupcakefortheteacher/ScreenShot2014-05-15at60848PM_zpsfe3eda08.png~original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3721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38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.bp.blogspot.com/-RdCdFVtINHo/TcWEownwC_I/AAAAAAAAAMU/r3crs_hBf0g/s1600/verb-givea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8308"/>
            <a:ext cx="39243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-media-cache-ak0.pinimg.com/236x/0d/d1/64/0dd164bb27ce7a16b301568985241e0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90348"/>
            <a:ext cx="309634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4.bp.blogspot.com/-4QweFoN4yow/UXP76JqLc-I/AAAAAAAAA3Q/IrSn-DQ_JCI/s1600/Verb-ques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39"/>
            <a:ext cx="3456384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3131840" y="2492896"/>
            <a:ext cx="2736303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010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ecx.images-amazon.com/images/I/81mY%2BODYGPL._SX355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92696"/>
            <a:ext cx="439248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48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h6.googleusercontent.com/-Pc-nsEaULVI/TXhlJZqEvGI/AAAAAAAAAJI/LmGpiXs9fi0/s1600/DSC0430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33670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2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40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bs.twimg.com/profile_images/2506615486/strong_words_facebook_profile_pic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496855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roofreadmyfile.com/blog/wp-content/uploads/2014/10/gramma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3500"/>
            <a:ext cx="5328592" cy="300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129456" y="3068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021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28092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641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79928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38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en wolf wallpaper - Pesquisa Googl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16632"/>
            <a:ext cx="554461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0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3380019"/>
            <a:ext cx="7596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accent2"/>
              </a:solidFill>
              <a:latin typeface="Roboto"/>
            </a:endParaRPr>
          </a:p>
          <a:p>
            <a:pPr algn="ctr"/>
            <a:r>
              <a:rPr lang="en-US" smtClean="0">
                <a:solidFill>
                  <a:schemeClr val="accent2"/>
                </a:solidFill>
                <a:latin typeface="Roboto"/>
              </a:rPr>
              <a:t>2. Four </a:t>
            </a:r>
            <a:r>
              <a:rPr lang="en-US" dirty="0">
                <a:solidFill>
                  <a:schemeClr val="accent2"/>
                </a:solidFill>
                <a:latin typeface="Roboto"/>
              </a:rPr>
              <a:t>Kinds of Sentences Song, Four Types of Sentences by Melissa  2;10 min </a:t>
            </a:r>
          </a:p>
          <a:p>
            <a:endParaRPr lang="en-US" dirty="0">
              <a:solidFill>
                <a:schemeClr val="accent2"/>
              </a:solidFill>
              <a:latin typeface="Roboto"/>
            </a:endParaRPr>
          </a:p>
          <a:p>
            <a:pPr algn="ctr"/>
            <a:r>
              <a:rPr lang="pt-BR" dirty="0">
                <a:hlinkClick r:id="rId2"/>
              </a:rPr>
              <a:t>https://www.youtube.com/watch?v=GjbGI-3rIFA</a:t>
            </a:r>
            <a:r>
              <a:rPr lang="pt-BR" dirty="0"/>
              <a:t>   </a:t>
            </a:r>
          </a:p>
        </p:txBody>
      </p:sp>
      <p:pic>
        <p:nvPicPr>
          <p:cNvPr id="1026" name="Picture 2" descr="GrammarSongs by Melis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57347"/>
            <a:ext cx="2232248" cy="18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grammarsongs.com/uploads/5/7/8/8/57888145/14395693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416824" cy="154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 flipH="1">
            <a:off x="1763686" y="2151528"/>
            <a:ext cx="58326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hlinkClick r:id="rId5"/>
              </a:rPr>
              <a:t>http://www.grammarsongs.com/</a:t>
            </a:r>
            <a:r>
              <a:rPr lang="pt-BR" dirty="0"/>
              <a:t> 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7544" y="184482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1. A </a:t>
            </a:r>
            <a:r>
              <a:rPr lang="pt-BR" dirty="0"/>
              <a:t>Musical </a:t>
            </a:r>
            <a:r>
              <a:rPr lang="pt-BR" dirty="0" smtClean="0"/>
              <a:t>Revolution: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0scopenotes.com/files/2010/07/Keep-C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715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1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017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2" y="188640"/>
            <a:ext cx="762218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81642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28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34481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90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riting anchor chart: 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24" y="116632"/>
            <a:ext cx="5543550" cy="6626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20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rts of Speech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2368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87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30</Words>
  <Application>Microsoft Office PowerPoint</Application>
  <PresentationFormat>Apresentação na tela (4:3)</PresentationFormat>
  <Paragraphs>10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Roboto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Adilia Maria Pires Sciarra</dc:creator>
  <cp:lastModifiedBy>Adília</cp:lastModifiedBy>
  <cp:revision>39</cp:revision>
  <dcterms:created xsi:type="dcterms:W3CDTF">2016-04-06T13:02:40Z</dcterms:created>
  <dcterms:modified xsi:type="dcterms:W3CDTF">2021-04-05T22:54:30Z</dcterms:modified>
</cp:coreProperties>
</file>