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168EE-3B84-41C7-B738-3A3F5383D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57D215-1C8E-4F27-B7B8-1C3E5FF2A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B388C14-0FA3-4B51-A914-AFB5C960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678A117-A724-4CEA-95C8-A4A856DC6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68B0029-EF17-48E8-B1DC-045181A5B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3236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8E1B2A-4087-479D-A498-ED3780423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6673FB2C-C15D-4D1D-A36D-E1A2CC704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D95B4DD-9A06-4777-A21E-14A41747F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DC71FF0-1836-4816-A3BB-F6E5224EC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F33EA9D-2561-4D30-9617-5D2F439B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7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442A20-F017-4ADC-AACC-98179D5C6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1C9392B5-6E3F-4E7B-BF9B-469BCE249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F5CF7F2-82CA-48BB-8172-731D7F326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41E017F-55C9-4F6A-B225-9BA6613E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85C68A6-CF48-4D7D-97E4-A27D1A6E0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26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9A4B9D-C800-4C74-A098-873B743BC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20E110B-3D28-49FF-8CCC-6644DC927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66BC258-E7DA-4838-9E74-CC1D1A22E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41F6304-532D-44D7-87FE-BE255A807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B06503F-FF21-4044-A0B4-DE797B652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70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A8CEAE-7F62-416E-96FC-8F8A82344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3DCA7D3-1A5F-4CA8-9767-BBCC15EFC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E641B6D-D422-4D37-8F2E-A4EF1D6B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C48FA56-0AB3-4823-9CDC-65266D1C3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8A6B3F1-FC86-463F-B944-F2525749E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0936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3A43B0-7086-416C-A2A8-13AD6891F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BC14060-BCA5-4857-98F6-C51ADE01C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F715A2F6-DB23-433C-AEE5-D3083981C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3028D0E-6470-4D38-80DA-8DEC2C60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22E8A522-1705-43AC-9AB2-DFA954D95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79929E4-29D3-4951-A80F-CB77E2C21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99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CCF15A-1C0B-40CB-BA5F-D47625B66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FE1C7F6-71A7-4141-A365-FE8422ED0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3346F765-6623-4DF3-84F3-F5D72468F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FC6665CF-A5C7-493F-BA07-ACB610247A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E396248-358B-40BC-8438-FF19C5E95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D476D48A-519F-4413-BD40-5630E5110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2DFDC82C-F45B-41B9-8427-ADD5D137C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ACA8086F-4761-4601-92E7-26C64711C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0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D6BA51-0C48-441B-9BF7-6D3BD40B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BA44055C-9C41-4913-AF15-BC71D4EF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8DB352A-54C9-47FE-8B2C-C9484C7DA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6A3842EE-E084-467D-B13D-FA72B6F97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104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3F2D83A2-C0E0-480A-A945-0BF03DC9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24D85D81-8BAA-454D-B16D-1D3C71EB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05E095D3-159D-4AE7-B486-030F23638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518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97D533-8703-405C-8025-6D2304A01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C8117EC-F329-4F62-A5D6-FB7D4E64A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FD80428-2E8F-4F8B-B7D0-78E86C7AE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F99D3A9-0AEF-47C1-AD32-6DF2CBCC8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37146A4-F23F-4835-BE28-1A395180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537E447-93F3-4E04-B5E1-43DAF60B8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856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02897-E710-4F5E-B28D-85911049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C24B25E1-9AA1-492C-B7E5-F4A8B005E7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ADACAB2E-01F3-4F88-9CE6-EF38A2360F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C634A47-2AE4-4195-95D9-A79744711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0E1F9B8-340C-4904-AC91-44CCEDF1A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C515F51-5B16-4A7C-94AC-719836DF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5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18D05D42-7AC9-4DA3-8CF5-2706AEA39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pt-BR"/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CE69EC39-14E5-4B50-8A40-1597AE848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pt-BR"/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1FAEE70-B9FD-4655-A7D0-D5D2E2F9EE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4638-ACB1-4940-9264-674E19D7D4CF}" type="datetimeFigureOut">
              <a:rPr lang="pt-BR" smtClean="0"/>
              <a:t>11/05/2021</a:t>
            </a:fld>
            <a:endParaRPr lang="pt-BR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8C095A1-C7DD-46DF-9924-D356BDC3E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BDA6C23-EC4F-4802-A8A2-815070048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311CA-EE60-4730-B84D-25D49A1C538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KelQzLey-g" TargetMode="External"/><Relationship Id="rId2" Type="http://schemas.openxmlformats.org/officeDocument/2006/relationships/hyperlink" Target="https://www.youtube.com/watch?v=oIsYMp7p3dU&amp;feature=youtu.b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youtube.com/watch?v=JkbMt2R-D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5A1817BE-46D6-4680-8C9F-A113CF603E82}"/>
              </a:ext>
            </a:extLst>
          </p:cNvPr>
          <p:cNvSpPr/>
          <p:nvPr/>
        </p:nvSpPr>
        <p:spPr>
          <a:xfrm>
            <a:off x="1038577" y="3045344"/>
            <a:ext cx="1115342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https://www.youtube.com/watch?v=oIsYMp7p3dU&amp;feature=youtu.be</a:t>
            </a:r>
            <a:endParaRPr lang="pt-BR" dirty="0"/>
          </a:p>
          <a:p>
            <a:endParaRPr lang="pt-BR" dirty="0"/>
          </a:p>
          <a:p>
            <a:r>
              <a:rPr lang="pt-BR" dirty="0">
                <a:hlinkClick r:id="rId3"/>
              </a:rPr>
              <a:t>https://www.youtube.com/watch?v=CKelQzLey-g</a:t>
            </a:r>
            <a:r>
              <a:rPr lang="pt-BR" dirty="0"/>
              <a:t> </a:t>
            </a:r>
          </a:p>
          <a:p>
            <a:endParaRPr lang="pt-BR" dirty="0"/>
          </a:p>
          <a:p>
            <a:endParaRPr lang="pt-BR" dirty="0"/>
          </a:p>
          <a:p>
            <a:r>
              <a:rPr lang="pt-BR" sz="2800" dirty="0">
                <a:solidFill>
                  <a:schemeClr val="accent1"/>
                </a:solidFill>
              </a:rPr>
              <a:t>Duas Palavras de Pronúncia Perigosa em Inglês 3.45 min </a:t>
            </a:r>
          </a:p>
          <a:p>
            <a:endParaRPr lang="pt-BR" dirty="0"/>
          </a:p>
          <a:p>
            <a:r>
              <a:rPr lang="pt-BR" dirty="0">
                <a:hlinkClick r:id="rId4"/>
              </a:rPr>
              <a:t>https://www.youtube.com/watch?v=JkbMt2R-Dns</a:t>
            </a:r>
            <a:r>
              <a:rPr lang="pt-BR" dirty="0"/>
              <a:t> 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B26E74E-AAF6-444F-A0FF-8CADB6B3551D}"/>
              </a:ext>
            </a:extLst>
          </p:cNvPr>
          <p:cNvSpPr txBox="1"/>
          <p:nvPr/>
        </p:nvSpPr>
        <p:spPr>
          <a:xfrm>
            <a:off x="1524001" y="860613"/>
            <a:ext cx="95955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#Bonitono: Não Tá Gostoso! 2.54 min  (ADJECTIVES)</a:t>
            </a:r>
          </a:p>
          <a:p>
            <a:pPr algn="ctr"/>
            <a:endParaRPr lang="pt-BR" sz="2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AB7661B-110C-4B9A-8E0C-F869C0B238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7710" y="1365955"/>
            <a:ext cx="1402646" cy="1247733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A7C3D25D-6AF9-4AA4-8634-64A913952AC8}"/>
              </a:ext>
            </a:extLst>
          </p:cNvPr>
          <p:cNvSpPr txBox="1"/>
          <p:nvPr/>
        </p:nvSpPr>
        <p:spPr>
          <a:xfrm>
            <a:off x="3443112" y="1199935"/>
            <a:ext cx="50545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pPr algn="just"/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Minha Professora Gringa</a:t>
            </a:r>
          </a:p>
          <a:p>
            <a:pPr algn="just"/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Porque </a:t>
            </a:r>
            <a:r>
              <a:rPr lang="pt-BR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Portugues</a:t>
            </a:r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 assim !!!!</a:t>
            </a:r>
          </a:p>
          <a:p>
            <a:pPr algn="just"/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 segui no </a:t>
            </a:r>
            <a:r>
              <a:rPr lang="pt-BR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pt-BR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www.facebook.com/minhaprofessoragrinca</a:t>
            </a:r>
          </a:p>
        </p:txBody>
      </p:sp>
    </p:spTree>
    <p:extLst>
      <p:ext uri="{BB962C8B-B14F-4D97-AF65-F5344CB8AC3E}">
        <p14:creationId xmlns:p14="http://schemas.microsoft.com/office/powerpoint/2010/main" val="2062492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Adília</cp:lastModifiedBy>
  <cp:revision>4</cp:revision>
  <dcterms:created xsi:type="dcterms:W3CDTF">2018-04-19T20:41:05Z</dcterms:created>
  <dcterms:modified xsi:type="dcterms:W3CDTF">2021-05-11T18:12:49Z</dcterms:modified>
</cp:coreProperties>
</file>