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30CCFC5-F288-453B-8253-DFB391AEEA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 de título do Modelo Global</a:t>
            </a:r>
            <a:endParaRPr lang="pt-B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B5A733C-D891-46AA-87FF-3B1E560EC9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de subtítulo do Modelo Global</a:t>
            </a:r>
            <a:endParaRPr lang="pt-BR"/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2380A4EF-D8AD-4A27-BFC1-EECBD9EAD5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96AB6-C14C-425C-9CB1-73348CBA73B4}" type="datetimeFigureOut">
              <a:rPr lang="pt-BR" smtClean="0"/>
              <a:t>15/08/2021</a:t>
            </a:fld>
            <a:endParaRPr lang="pt-BR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BFF4AD28-08E9-4D9F-81B4-364BEF0FC5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7DC81176-10D2-45CB-831B-7304F7E11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D66BB-C845-42E6-9621-191E92D8280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58953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F61AF03-5AEC-4AAE-B655-D820E6973A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pt-BR"/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D7066BA5-BB43-4DDC-8269-2F88A4E1BC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pt-BR"/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81B71257-11AE-4792-BBE8-1791B38EBF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96AB6-C14C-425C-9CB1-73348CBA73B4}" type="datetimeFigureOut">
              <a:rPr lang="pt-BR" smtClean="0"/>
              <a:t>15/08/2021</a:t>
            </a:fld>
            <a:endParaRPr lang="pt-BR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A89CDF10-07DC-4854-B9CC-546A62A91B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82F9762E-3240-45BA-B831-C665E34D9F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D66BB-C845-42E6-9621-191E92D8280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4607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34D00AD-1D0F-4BAE-9C27-7C7EB8A3A6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  <a:endParaRPr lang="pt-BR"/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D20B02B1-FA38-4902-9870-33B55AB058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pt-BR"/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327B578F-2419-4FDE-86B6-285E40FD97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96AB6-C14C-425C-9CB1-73348CBA73B4}" type="datetimeFigureOut">
              <a:rPr lang="pt-BR" smtClean="0"/>
              <a:t>15/08/2021</a:t>
            </a:fld>
            <a:endParaRPr lang="pt-BR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2E975337-3C10-41AB-AB2A-521985097B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D74D78E6-4FC4-4511-A942-6456C5C812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D66BB-C845-42E6-9621-191E92D8280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13559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E0E922-3AF9-40E6-9104-7F9BB183B3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pt-BR"/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6F933636-63FF-4E90-B2BA-FFCCDBA924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pt-BR"/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F9DDD12C-B19F-488D-92C0-E7C207707A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96AB6-C14C-425C-9CB1-73348CBA73B4}" type="datetimeFigureOut">
              <a:rPr lang="pt-BR" smtClean="0"/>
              <a:t>15/08/2021</a:t>
            </a:fld>
            <a:endParaRPr lang="pt-BR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82AE0D58-9A7F-436C-8EBA-90D7096B06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2D732C64-3B26-4E03-9F24-2C18212E9E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D66BB-C845-42E6-9621-191E92D8280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01373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22457E-4BBB-4F14-909F-9D9F308261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 de título do Modelo Global</a:t>
            </a:r>
            <a:endParaRPr lang="pt-BR"/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197D9D73-97E0-4DAA-A67A-93B6F7B549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65D0AD43-3AED-4299-B550-A9C100F11B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96AB6-C14C-425C-9CB1-73348CBA73B4}" type="datetimeFigureOut">
              <a:rPr lang="pt-BR" smtClean="0"/>
              <a:t>15/08/2021</a:t>
            </a:fld>
            <a:endParaRPr lang="pt-BR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871EDD48-744F-4E5F-9A5F-AEF108F57A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69F787DC-0668-47B0-AD0A-3769048C8F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D66BB-C845-42E6-9621-191E92D8280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80300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E015AD9-F2FA-484A-9D0B-E567E335BD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pt-BR"/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565252B2-8BDE-4AC5-9737-463F2CA595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pt-BR"/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DE110057-4FEE-4B55-97A3-1266EB4D4D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pt-BR"/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CCEEC12E-49B1-4B77-8527-2B90CB792A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96AB6-C14C-425C-9CB1-73348CBA73B4}" type="datetimeFigureOut">
              <a:rPr lang="pt-BR" smtClean="0"/>
              <a:t>15/08/2021</a:t>
            </a:fld>
            <a:endParaRPr lang="pt-BR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C45D13FF-FC0F-4B8F-BBD5-823407735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7444B178-B30F-4683-B97F-76020D14FD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D66BB-C845-42E6-9621-191E92D8280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93848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8A537B-BB68-4DBB-B4B1-040FE6A22A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  <a:endParaRPr lang="pt-BR"/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B6265908-1137-4478-906B-8324B80A5D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3506351A-FD36-41C3-A105-C147E84B65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pt-BR"/>
          </a:p>
        </p:txBody>
      </p:sp>
      <p:sp>
        <p:nvSpPr>
          <p:cNvPr id="5" name="Marcador de Posição do Texto 4">
            <a:extLst>
              <a:ext uri="{FF2B5EF4-FFF2-40B4-BE49-F238E27FC236}">
                <a16:creationId xmlns:a16="http://schemas.microsoft.com/office/drawing/2014/main" id="{86C8B5D8-A357-4C6F-B779-E7B0633D99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6" name="Marcador de Posição de Conteúdo 5">
            <a:extLst>
              <a:ext uri="{FF2B5EF4-FFF2-40B4-BE49-F238E27FC236}">
                <a16:creationId xmlns:a16="http://schemas.microsoft.com/office/drawing/2014/main" id="{81805E34-48EA-4E66-9138-4C676E2B25B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pt-BR"/>
          </a:p>
        </p:txBody>
      </p:sp>
      <p:sp>
        <p:nvSpPr>
          <p:cNvPr id="7" name="Marcador de Posição da Data 6">
            <a:extLst>
              <a:ext uri="{FF2B5EF4-FFF2-40B4-BE49-F238E27FC236}">
                <a16:creationId xmlns:a16="http://schemas.microsoft.com/office/drawing/2014/main" id="{95D7A179-6D49-4E92-9B45-19B21B4764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96AB6-C14C-425C-9CB1-73348CBA73B4}" type="datetimeFigureOut">
              <a:rPr lang="pt-BR" smtClean="0"/>
              <a:t>15/08/2021</a:t>
            </a:fld>
            <a:endParaRPr lang="pt-BR"/>
          </a:p>
        </p:txBody>
      </p:sp>
      <p:sp>
        <p:nvSpPr>
          <p:cNvPr id="8" name="Marcador de Posição do Rodapé 7">
            <a:extLst>
              <a:ext uri="{FF2B5EF4-FFF2-40B4-BE49-F238E27FC236}">
                <a16:creationId xmlns:a16="http://schemas.microsoft.com/office/drawing/2014/main" id="{6B6B6D68-3AFD-477D-A723-41BC2C86F3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Marcador de Posição do Número do Diapositivo 8">
            <a:extLst>
              <a:ext uri="{FF2B5EF4-FFF2-40B4-BE49-F238E27FC236}">
                <a16:creationId xmlns:a16="http://schemas.microsoft.com/office/drawing/2014/main" id="{E858BA29-80B1-4D07-9FE7-31962532C7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D66BB-C845-42E6-9621-191E92D8280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94046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6071F6-82BD-4EF0-8EEF-BDB77581DE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pt-BR"/>
          </a:p>
        </p:txBody>
      </p:sp>
      <p:sp>
        <p:nvSpPr>
          <p:cNvPr id="3" name="Marcador de Posição da Data 2">
            <a:extLst>
              <a:ext uri="{FF2B5EF4-FFF2-40B4-BE49-F238E27FC236}">
                <a16:creationId xmlns:a16="http://schemas.microsoft.com/office/drawing/2014/main" id="{98F57096-BB35-4A1B-9F4F-8602D354EA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96AB6-C14C-425C-9CB1-73348CBA73B4}" type="datetimeFigureOut">
              <a:rPr lang="pt-BR" smtClean="0"/>
              <a:t>15/08/2021</a:t>
            </a:fld>
            <a:endParaRPr lang="pt-BR"/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C6B98640-EAFB-4D04-929B-0C2FB83F7C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514F5F13-7EBE-4139-A6FC-24261E885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D66BB-C845-42E6-9621-191E92D8280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49085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>
            <a:extLst>
              <a:ext uri="{FF2B5EF4-FFF2-40B4-BE49-F238E27FC236}">
                <a16:creationId xmlns:a16="http://schemas.microsoft.com/office/drawing/2014/main" id="{1C1FC670-C237-422D-B1E1-1FAC56EBC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96AB6-C14C-425C-9CB1-73348CBA73B4}" type="datetimeFigureOut">
              <a:rPr lang="pt-BR" smtClean="0"/>
              <a:t>15/08/2021</a:t>
            </a:fld>
            <a:endParaRPr lang="pt-BR"/>
          </a:p>
        </p:txBody>
      </p:sp>
      <p:sp>
        <p:nvSpPr>
          <p:cNvPr id="3" name="Marcador de Posição do Rodapé 2">
            <a:extLst>
              <a:ext uri="{FF2B5EF4-FFF2-40B4-BE49-F238E27FC236}">
                <a16:creationId xmlns:a16="http://schemas.microsoft.com/office/drawing/2014/main" id="{B40F2FFF-B478-4AA1-9F3B-66983AAF41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E15BA68C-7261-4BCD-9294-A4861090BF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D66BB-C845-42E6-9621-191E92D8280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4777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A5358A-E697-42D4-BCA1-35ACCF74A0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  <a:endParaRPr lang="pt-BR"/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48F83719-C1CF-498B-9C21-D839EE608A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pt-BR"/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F838B7BD-7053-424A-84EC-BC9C28BEEB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2A60FBD1-FF98-4CFE-AA3B-1F62867FBD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96AB6-C14C-425C-9CB1-73348CBA73B4}" type="datetimeFigureOut">
              <a:rPr lang="pt-BR" smtClean="0"/>
              <a:t>15/08/2021</a:t>
            </a:fld>
            <a:endParaRPr lang="pt-BR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55D7FF13-16E3-4D02-83DA-0AAFF5291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04C5A45B-003A-42BA-9D5A-B422A861C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D66BB-C845-42E6-9621-191E92D8280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88431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E3A66A5-BC89-4D09-8969-E216C40FE0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  <a:endParaRPr lang="pt-BR"/>
          </a:p>
        </p:txBody>
      </p:sp>
      <p:sp>
        <p:nvSpPr>
          <p:cNvPr id="3" name="Marcador de Posição da Imagem 2">
            <a:extLst>
              <a:ext uri="{FF2B5EF4-FFF2-40B4-BE49-F238E27FC236}">
                <a16:creationId xmlns:a16="http://schemas.microsoft.com/office/drawing/2014/main" id="{EB8DB4C9-4DCB-45D6-A416-F4440F12787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4EC5BDAC-B726-4E57-A604-643EF5CBF0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0E5D3099-6DA1-49A6-9F6F-08325015CD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96AB6-C14C-425C-9CB1-73348CBA73B4}" type="datetimeFigureOut">
              <a:rPr lang="pt-BR" smtClean="0"/>
              <a:t>15/08/2021</a:t>
            </a:fld>
            <a:endParaRPr lang="pt-BR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6781719B-C837-4610-8AFE-21E1C694A7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96C00921-B54C-4A07-96F6-82EF1AF96F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D66BB-C845-42E6-9621-191E92D8280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61384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>
            <a:extLst>
              <a:ext uri="{FF2B5EF4-FFF2-40B4-BE49-F238E27FC236}">
                <a16:creationId xmlns:a16="http://schemas.microsoft.com/office/drawing/2014/main" id="{1C518DBA-5A5C-49C1-92CA-833A39D647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pt-BR"/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71A96BA4-3E70-4707-B323-C8E211B310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pt-BR"/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C3CE72B9-B2AE-45C7-A750-13BB3E3B1F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596AB6-C14C-425C-9CB1-73348CBA73B4}" type="datetimeFigureOut">
              <a:rPr lang="pt-BR" smtClean="0"/>
              <a:t>15/08/2021</a:t>
            </a:fld>
            <a:endParaRPr lang="pt-BR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2BE73FDD-A447-49BD-AD4D-59812555A2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87C89F38-7C55-4EB1-8A39-F016E64A90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CD66BB-C845-42E6-9621-191E92D8280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52726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inglesinstrumentalonline.com.br/blog/" TargetMode="External"/><Relationship Id="rId2" Type="http://schemas.openxmlformats.org/officeDocument/2006/relationships/hyperlink" Target="https://inglesinstrumentalonline.com.br/prefixos-e-sufixos-em-ingles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EF8ACB0E-4FDB-4043-9161-9962CEAA1430}"/>
              </a:ext>
            </a:extLst>
          </p:cNvPr>
          <p:cNvSpPr/>
          <p:nvPr/>
        </p:nvSpPr>
        <p:spPr>
          <a:xfrm>
            <a:off x="1097281" y="3579223"/>
            <a:ext cx="9287690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dirty="0">
              <a:hlinkClick r:id="rId2"/>
            </a:endParaRPr>
          </a:p>
          <a:p>
            <a:endParaRPr lang="pt-BR" dirty="0" smtClean="0">
              <a:hlinkClick r:id="rId2"/>
            </a:endParaRPr>
          </a:p>
          <a:p>
            <a:pPr algn="ctr"/>
            <a:r>
              <a:rPr lang="pt-BR" dirty="0" smtClean="0">
                <a:hlinkClick r:id="rId2"/>
              </a:rPr>
              <a:t>  </a:t>
            </a:r>
            <a:r>
              <a:rPr lang="pt-BR" sz="2400" dirty="0" smtClean="0">
                <a:hlinkClick r:id="rId2"/>
              </a:rPr>
              <a:t>https</a:t>
            </a:r>
            <a:r>
              <a:rPr lang="pt-BR" sz="2400" dirty="0">
                <a:hlinkClick r:id="rId2"/>
              </a:rPr>
              <a:t>://inglesinstrumentalonline.com.br/prefixos-e-sufixos-em-ingles</a:t>
            </a:r>
            <a:r>
              <a:rPr lang="pt-BR" sz="2400" dirty="0" smtClean="0">
                <a:hlinkClick r:id="rId2"/>
              </a:rPr>
              <a:t>/</a:t>
            </a:r>
            <a:r>
              <a:rPr lang="pt-BR" sz="2400" dirty="0" smtClean="0"/>
              <a:t> </a:t>
            </a:r>
            <a:endParaRPr lang="pt-BR" sz="2400" dirty="0"/>
          </a:p>
          <a:p>
            <a:endParaRPr lang="pt-BR" dirty="0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50E3A9A4-06E3-441C-B52D-CAF2E0E855E3}"/>
              </a:ext>
            </a:extLst>
          </p:cNvPr>
          <p:cNvSpPr txBox="1"/>
          <p:nvPr/>
        </p:nvSpPr>
        <p:spPr>
          <a:xfrm>
            <a:off x="637309" y="762000"/>
            <a:ext cx="1023850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Quais são prefixos e sufixos em Inglês mais importantes</a:t>
            </a:r>
            <a:r>
              <a:rPr lang="pt-BR" sz="24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algn="ctr"/>
            <a:endParaRPr lang="pt-BR" sz="2400" dirty="0" smtClean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24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Afinal</a:t>
            </a:r>
            <a:r>
              <a:rPr lang="pt-BR" sz="24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qual a importância dos prefixos e sufixos em Inglês?</a:t>
            </a:r>
          </a:p>
        </p:txBody>
      </p:sp>
      <p:pic>
        <p:nvPicPr>
          <p:cNvPr id="1026" name="Picture 2" descr="Logomarca curso Marta Garcia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2548" y="2303405"/>
            <a:ext cx="1959429" cy="1275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9829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1155" y="212067"/>
            <a:ext cx="4454434" cy="3212152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14309" y="597303"/>
            <a:ext cx="3252651" cy="2970898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46320" y="3680731"/>
            <a:ext cx="3108959" cy="2354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044737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27</Words>
  <Application>Microsoft Office PowerPoint</Application>
  <PresentationFormat>Widescreen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User</dc:creator>
  <cp:lastModifiedBy>Adília</cp:lastModifiedBy>
  <cp:revision>6</cp:revision>
  <dcterms:created xsi:type="dcterms:W3CDTF">2018-09-27T00:04:27Z</dcterms:created>
  <dcterms:modified xsi:type="dcterms:W3CDTF">2021-08-15T22:33:48Z</dcterms:modified>
</cp:coreProperties>
</file>