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3" r:id="rId5"/>
    <p:sldId id="257" r:id="rId6"/>
    <p:sldId id="256" r:id="rId7"/>
    <p:sldId id="261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4A45-01E6-4364-9A30-6DDB7FC2108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D97-7B5F-4329-A7E0-D556AE4A7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30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4A45-01E6-4364-9A30-6DDB7FC2108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D97-7B5F-4329-A7E0-D556AE4A7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88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4A45-01E6-4364-9A30-6DDB7FC2108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D97-7B5F-4329-A7E0-D556AE4A7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81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4A45-01E6-4364-9A30-6DDB7FC2108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D97-7B5F-4329-A7E0-D556AE4A7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74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4A45-01E6-4364-9A30-6DDB7FC2108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D97-7B5F-4329-A7E0-D556AE4A7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55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4A45-01E6-4364-9A30-6DDB7FC2108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D97-7B5F-4329-A7E0-D556AE4A7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49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4A45-01E6-4364-9A30-6DDB7FC2108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D97-7B5F-4329-A7E0-D556AE4A7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6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4A45-01E6-4364-9A30-6DDB7FC2108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D97-7B5F-4329-A7E0-D556AE4A7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9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4A45-01E6-4364-9A30-6DDB7FC2108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D97-7B5F-4329-A7E0-D556AE4A7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53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4A45-01E6-4364-9A30-6DDB7FC2108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D97-7B5F-4329-A7E0-D556AE4A7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21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4A45-01E6-4364-9A30-6DDB7FC2108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D97-7B5F-4329-A7E0-D556AE4A7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82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24A45-01E6-4364-9A30-6DDB7FC2108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1D97-7B5F-4329-A7E0-D556AE4A7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85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slideshare.net/tauany2/nominal-group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rezi.com/3q_bwbx8qt8c/grupos-nominais-em-ingles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73" y="477982"/>
            <a:ext cx="7813963" cy="528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04009" y="6276109"/>
            <a:ext cx="94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                                          https://pt.slideshare.net/tauany2/nominal-groups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67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grupos nominais em ing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38" y="228600"/>
            <a:ext cx="9234689" cy="62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grupos nominais em ing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45" y="166255"/>
            <a:ext cx="9414164" cy="636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4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33" y="1659467"/>
            <a:ext cx="4594578" cy="447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2DAF005-39E8-4456-B3AB-B0D1AAE14524}"/>
              </a:ext>
            </a:extLst>
          </p:cNvPr>
          <p:cNvSpPr txBox="1"/>
          <p:nvPr/>
        </p:nvSpPr>
        <p:spPr>
          <a:xfrm>
            <a:off x="91440" y="745067"/>
            <a:ext cx="1197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5"/>
                </a:solidFill>
              </a:rPr>
              <a:t>NOTE</a:t>
            </a:r>
            <a:r>
              <a:rPr lang="pt-BR" sz="2400" dirty="0">
                <a:solidFill>
                  <a:schemeClr val="accent5"/>
                </a:solidFill>
              </a:rPr>
              <a:t>: A ordem das palavras alterando o sentido da sentença</a:t>
            </a:r>
            <a:r>
              <a:rPr lang="pt-BR" sz="2400" dirty="0" smtClean="0">
                <a:solidFill>
                  <a:schemeClr val="accent5"/>
                </a:solidFill>
              </a:rPr>
              <a:t>!!!Observe a</a:t>
            </a:r>
            <a:r>
              <a:rPr lang="pt-BR" sz="2400" u="sng" dirty="0" smtClean="0">
                <a:solidFill>
                  <a:schemeClr val="accent5"/>
                </a:solidFill>
              </a:rPr>
              <a:t> inversão </a:t>
            </a:r>
            <a:r>
              <a:rPr lang="pt-BR" sz="2400" dirty="0" smtClean="0">
                <a:solidFill>
                  <a:schemeClr val="accent5"/>
                </a:solidFill>
              </a:rPr>
              <a:t>das palavras!!!</a:t>
            </a:r>
            <a:endParaRPr lang="pt-BR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3" y="244699"/>
            <a:ext cx="9942490" cy="60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60073" y="4494726"/>
            <a:ext cx="65464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>
              <a:hlinkClick r:id="rId2" tooltip="1.https://prezi.com/3q_bwbx8qt8c/grupos-nominais-em-ingles/"/>
            </a:endParaRPr>
          </a:p>
          <a:p>
            <a:pPr marL="342900" indent="-342900" algn="ctr">
              <a:buFont typeface="+mj-lt"/>
              <a:buAutoNum type="arabicPeriod"/>
            </a:pPr>
            <a:endParaRPr lang="pt-BR" dirty="0">
              <a:hlinkClick r:id="rId2" tooltip="1.https://prezi.com/3q_bwbx8qt8c/grupos-nominais-em-ingles/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pt-BR" dirty="0">
                <a:hlinkClick r:id="rId2" tooltip="1.https://prezi.com/3q_bwbx8qt8c/grupos-nominais-em-ingles/"/>
              </a:rPr>
              <a:t>https://prezi.com/3q_bwbx8qt8c/grupos-nominais-em-ingles/ 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ctr"/>
            <a:endParaRPr lang="pt-BR" dirty="0"/>
          </a:p>
        </p:txBody>
      </p:sp>
      <p:pic>
        <p:nvPicPr>
          <p:cNvPr id="1026" name="Picture 2" descr="https://proxy-v2.crocodoc.com/Rg4pHPALjSPqEExAoCSbDcksDn-HEi_VuHIRM1iRtu1QdJWyJYjEpbCYbIJ6bMW1e-0cGVSngWR4Ejv4kXzmyAGzY1P2PXMqS_FKG28kZa7MOy2demdDrLw48YCGf8WxL0jSQ8f9M9XZt_5JNwCKRK77HaOOSMDKO2Pfzw3byXBCf7zNvOrgtDsEPvOIbVdbrGuDHqGeeg6eZvZaVijDhzaqU47L_6EtigZJibcZLJyG2gU/jd4WCye3w-fbAObxjeErFYeh3PB3hGgQD4p4aXAXvCQautMEpsfKkBX5jMWZmURFuR4wHzScxE5f0crRD2vaAVMEB32q1ZxrE9Ci-hDlo7Bw7iFc68TcjnGRZQIMPg/images/page-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51" y="1324246"/>
            <a:ext cx="5692464" cy="35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325511" y="608948"/>
            <a:ext cx="688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COMPOUNDING  NOUN PHRASES  (para estudar)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CA1154-7842-4C9C-9ED8-F34AADBAE506}"/>
              </a:ext>
            </a:extLst>
          </p:cNvPr>
          <p:cNvSpPr txBox="1"/>
          <p:nvPr/>
        </p:nvSpPr>
        <p:spPr>
          <a:xfrm>
            <a:off x="0" y="270933"/>
            <a:ext cx="1167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5"/>
                </a:solidFill>
              </a:rPr>
              <a:t>                           Publicado com licença reutilizável por Leonardo </a:t>
            </a:r>
            <a:r>
              <a:rPr lang="pt-BR" dirty="0" err="1">
                <a:solidFill>
                  <a:schemeClr val="accent5"/>
                </a:solidFill>
              </a:rPr>
              <a:t>Nach</a:t>
            </a:r>
            <a:r>
              <a:rPr lang="pt-BR" dirty="0">
                <a:solidFill>
                  <a:schemeClr val="accent5"/>
                </a:solidFill>
              </a:rPr>
              <a:t>                          Clicar Esquerda:  </a:t>
            </a:r>
            <a:r>
              <a:rPr lang="pt-BR" b="1" dirty="0">
                <a:solidFill>
                  <a:schemeClr val="accent5"/>
                </a:solidFill>
              </a:rPr>
              <a:t>REPRODUZIR 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62B7160B-A60D-4DE2-898A-318BCD904C35}"/>
              </a:ext>
            </a:extLst>
          </p:cNvPr>
          <p:cNvSpPr/>
          <p:nvPr/>
        </p:nvSpPr>
        <p:spPr>
          <a:xfrm>
            <a:off x="6626090" y="2338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: 5 Pontas 7">
            <a:extLst>
              <a:ext uri="{FF2B5EF4-FFF2-40B4-BE49-F238E27FC236}">
                <a16:creationId xmlns:a16="http://schemas.microsoft.com/office/drawing/2014/main" id="{A3A6A640-B878-4476-B429-BE93B26015EA}"/>
              </a:ext>
            </a:extLst>
          </p:cNvPr>
          <p:cNvSpPr/>
          <p:nvPr/>
        </p:nvSpPr>
        <p:spPr>
          <a:xfrm>
            <a:off x="597594" y="5952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1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keep calm grupo nominal in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693" y="689941"/>
            <a:ext cx="4948088" cy="496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keep calm grupo nominal in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27" y="228600"/>
            <a:ext cx="5455228" cy="636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46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Adília</cp:lastModifiedBy>
  <cp:revision>16</cp:revision>
  <dcterms:created xsi:type="dcterms:W3CDTF">2016-05-15T00:40:46Z</dcterms:created>
  <dcterms:modified xsi:type="dcterms:W3CDTF">2021-10-05T17:32:07Z</dcterms:modified>
</cp:coreProperties>
</file>