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A2E0F-3713-40E6-84FD-9068081AE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9AE3F2-35DA-4F35-A265-FADEA81F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2B30FC4-7AAE-4C70-8DF0-A0345C6DE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A029-4CB5-40C2-ADC2-9FF89E41FF43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4017B08-CD03-4B5F-97FA-E7CB408C6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0428AD2-67FF-4C84-8DD3-9903760E4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83106-F5FA-4172-BD90-6292FED33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2246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398592-A3A3-46D9-B708-58AF658D1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0254A5C3-8FD0-4454-9745-5763F7E57D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62B082B-383D-4DD9-A485-6CAEFFDF8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A029-4CB5-40C2-ADC2-9FF89E41FF43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18BC02D-6934-4187-992D-AC29FB18F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ECBE72B-AD24-48B4-A3B2-CE691A593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83106-F5FA-4172-BD90-6292FED33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1709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3289AFC-8B8E-42FB-893B-64E6F33262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FF1EC2FD-376B-4320-950E-052C1ACCD3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918AA15-2D88-4A12-9BF5-B84512603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A029-4CB5-40C2-ADC2-9FF89E41FF43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0D5B2FC-4D54-43D1-95CC-0F6E2C7E5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20CFECD-B136-464A-B046-7FA252797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83106-F5FA-4172-BD90-6292FED33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044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EA96F2-42CC-4C55-8DCF-3B6F1E5E5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199F905-652A-41CA-893A-A27FD7862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F714D1F-C158-406D-88BF-D7F609C75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A029-4CB5-40C2-ADC2-9FF89E41FF43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166F7E7-78A8-4CA0-9B37-13195713E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503A741-BE15-4A47-854E-C1494B74E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83106-F5FA-4172-BD90-6292FED33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4450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BB8CCB-122F-4E77-A4B9-839CEE0E3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DAB2BBBB-C759-48E5-B65E-202DAAE46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E3B8C4D-DD4E-4990-8CC4-AE69AA01E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A029-4CB5-40C2-ADC2-9FF89E41FF43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E849F66-DD38-4B69-82AC-D8DF4F37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01E9F52-330F-458E-9D68-76C683393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83106-F5FA-4172-BD90-6292FED33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3761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B12515-CA2F-4EFC-80BF-598451541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D8F9B4A-D486-4E00-BBF3-9FC93A22E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A76F2792-D710-48A8-9F12-97CA14293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F5E4169-4176-4369-85A2-24DFD03F2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A029-4CB5-40C2-ADC2-9FF89E41FF43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28893C56-1212-442C-B6F8-FE625979F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55F99DA8-AE4E-48BB-8B64-7C0D7E676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83106-F5FA-4172-BD90-6292FED33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114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7A7530-2220-42CD-A4B2-A5445211F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F7E7B55-9556-49D4-942F-FC59604D9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B235B8AB-C2C0-4AB0-A910-84800DCB5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5BC6C84B-B517-4793-A46A-9E5221CB9C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EA9EE018-9DE6-453D-B1E7-8C7CD8E9DB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E0F8634D-9C9B-435C-8B72-4EDE6E5F3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A029-4CB5-40C2-ADC2-9FF89E41FF43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F03399BF-232F-4E94-AA11-B74C3A06D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8E0582FC-5C0F-4D52-B98D-28CA9DD3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83106-F5FA-4172-BD90-6292FED33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822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5AD5A4-C346-4D35-BF5A-20C744BF7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D65644A9-4C34-4A56-889C-270C918D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A029-4CB5-40C2-ADC2-9FF89E41FF43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EC884832-E05A-45EA-9D17-35461E2A6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8562A670-A36D-41A2-ADF3-9136721AA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83106-F5FA-4172-BD90-6292FED33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564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E2AD4E06-ACBC-4F76-96D1-0831B406E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A029-4CB5-40C2-ADC2-9FF89E41FF43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C3F3A4E0-6AC2-49FB-97AE-02FDFFB08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63558B1-6CE2-4D65-9748-C3D5CBFFD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83106-F5FA-4172-BD90-6292FED33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77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CC037E-1477-40E4-AF8E-49003C54D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3005602-8337-4662-8A90-606C111EE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435740E0-9671-47E3-9E06-5C885BD250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3FF89A7-A36F-489D-AC57-C569BA399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A029-4CB5-40C2-ADC2-9FF89E41FF43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2EEB3366-CFB8-402C-A25C-0C3CE790F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930A91B8-9FD5-41D2-8B04-45818ADBA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83106-F5FA-4172-BD90-6292FED33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99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874340-0AFF-4171-92ED-4948D7080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C03B5116-4C3D-4380-9592-6DD207BBAC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9176048A-F155-4E47-876E-AADE1E777B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0052E8D-ED3A-4126-BA49-3AE2069E4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A029-4CB5-40C2-ADC2-9FF89E41FF43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28191879-F2A0-4C7A-ACB5-B431FAEE9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EFF1C912-7AE9-4C7E-8D3A-E7046869C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83106-F5FA-4172-BD90-6292FED33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3187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EE8A3777-7AE0-4890-A28E-50303BE3D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D4279269-147A-4991-A5F4-978C928A9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7D5CF91-3B30-4291-AF13-21881D9AB4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AA029-4CB5-40C2-ADC2-9FF89E41FF43}" type="datetimeFigureOut">
              <a:rPr lang="pt-BR" smtClean="0"/>
              <a:t>07/05/2021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F5C01CB-3677-4365-89C7-D1FE411371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F8B6CE8-0614-4395-854B-66E28D6A6A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83106-F5FA-4172-BD90-6292FED33D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5000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26KW4rtryI&amp;index=10&amp;list=PLcM64ZZJ2Mi0gZ_KIfyBi8rOkISd84Ebd&amp;d=8535144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BAF42C7E-358E-4BC1-B8D7-1321CC76AA90}"/>
              </a:ext>
            </a:extLst>
          </p:cNvPr>
          <p:cNvSpPr/>
          <p:nvPr/>
        </p:nvSpPr>
        <p:spPr>
          <a:xfrm>
            <a:off x="91441" y="1045029"/>
            <a:ext cx="1210056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>
                <a:hlinkClick r:id="rId2"/>
              </a:rPr>
              <a:t>HIGH, TALL ou LOUD: como se diz "alto" em inglês</a:t>
            </a:r>
            <a:r>
              <a:rPr lang="pt-BR" sz="2400" dirty="0" smtClean="0">
                <a:hlinkClick r:id="rId2"/>
              </a:rPr>
              <a:t>? </a:t>
            </a:r>
            <a:endParaRPr lang="pt-BR" sz="2400" dirty="0" smtClean="0">
              <a:hlinkClick r:id="rId2"/>
            </a:endParaRPr>
          </a:p>
          <a:p>
            <a:pPr algn="ctr"/>
            <a:r>
              <a:rPr lang="pt-BR" sz="2400" dirty="0" smtClean="0">
                <a:hlinkClick r:id="rId2"/>
              </a:rPr>
              <a:t>ULISSES W. de Carvalho e a Profa. Ana </a:t>
            </a:r>
            <a:r>
              <a:rPr lang="pt-BR" sz="2400" dirty="0" err="1" smtClean="0">
                <a:hlinkClick r:id="rId2"/>
              </a:rPr>
              <a:t>Scatena</a:t>
            </a:r>
            <a:r>
              <a:rPr lang="pt-BR" sz="2400" dirty="0" smtClean="0">
                <a:hlinkClick r:id="rId2"/>
              </a:rPr>
              <a:t> </a:t>
            </a:r>
            <a:endParaRPr lang="pt-BR" sz="2400" dirty="0">
              <a:hlinkClick r:id="rId2"/>
            </a:endParaRPr>
          </a:p>
          <a:p>
            <a:pPr algn="ctr"/>
            <a:endParaRPr lang="pt-BR" sz="2400" dirty="0">
              <a:hlinkClick r:id="rId2"/>
            </a:endParaRPr>
          </a:p>
          <a:p>
            <a:pPr algn="ctr"/>
            <a:r>
              <a:rPr lang="pt-BR" sz="2400" dirty="0">
                <a:hlinkClick r:id="rId2"/>
              </a:rPr>
              <a:t>11:57 min </a:t>
            </a:r>
          </a:p>
          <a:p>
            <a:pPr algn="ctr"/>
            <a:endParaRPr lang="pt-BR" sz="2400" dirty="0">
              <a:hlinkClick r:id="rId2"/>
            </a:endParaRPr>
          </a:p>
          <a:p>
            <a:r>
              <a:rPr lang="pt-BR" dirty="0">
                <a:hlinkClick r:id="rId2"/>
              </a:rPr>
              <a:t>https://www.youtube.com/watch?v=_26KW4rtryI&amp;index=10&amp;list=PLcM64ZZJ2Mi0gZ_KIfyBi8rOkISd84Ebd&amp;d=85351441</a:t>
            </a:r>
            <a:endParaRPr lang="pt-BR" dirty="0"/>
          </a:p>
          <a:p>
            <a:endParaRPr lang="pt-BR" dirty="0"/>
          </a:p>
          <a:p>
            <a:r>
              <a:rPr lang="pt-BR" sz="2400" dirty="0">
                <a:solidFill>
                  <a:schemeClr val="accent1"/>
                </a:solidFill>
              </a:rPr>
              <a:t>HIGH, TALL ou LOUD? Como dizer "alto" em inglês? Acabe com a confusão assistindo ao vídeo repleto de exemplos reais com nativos da língua inglesa usando HIGH, TALL e LOUD em diversas expressões idiomáticas do dia a dia. </a:t>
            </a:r>
            <a:endParaRPr lang="pt-BR" sz="2400" dirty="0" smtClean="0">
              <a:solidFill>
                <a:schemeClr val="accent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400" dirty="0" smtClean="0">
                <a:solidFill>
                  <a:schemeClr val="accent1"/>
                </a:solidFill>
              </a:rPr>
              <a:t>Assistir e como </a:t>
            </a:r>
            <a:r>
              <a:rPr lang="pt-BR" sz="2400" u="sng" dirty="0" smtClean="0">
                <a:solidFill>
                  <a:schemeClr val="accent1"/>
                </a:solidFill>
              </a:rPr>
              <a:t>EXERCÍCIO</a:t>
            </a:r>
            <a:r>
              <a:rPr lang="pt-BR" sz="2400" dirty="0" smtClean="0">
                <a:solidFill>
                  <a:schemeClr val="accent1"/>
                </a:solidFill>
              </a:rPr>
              <a:t>, fazer anotação de 03 três exemplos de cada adjetivo e o substantivo  com a tradução (para entregar)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400" dirty="0" smtClean="0">
                <a:solidFill>
                  <a:schemeClr val="accent1"/>
                </a:solidFill>
              </a:rPr>
              <a:t>HIGH ; TALL e LOUD </a:t>
            </a:r>
            <a:endParaRPr lang="pt-BR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7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Adília</cp:lastModifiedBy>
  <cp:revision>4</cp:revision>
  <dcterms:created xsi:type="dcterms:W3CDTF">2018-07-24T00:06:11Z</dcterms:created>
  <dcterms:modified xsi:type="dcterms:W3CDTF">2021-05-07T22:36:17Z</dcterms:modified>
</cp:coreProperties>
</file>