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FED6-D4D9-4EFE-9142-50EC4295FEBA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4ECE-F750-45D2-8929-45A66BC64F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474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FED6-D4D9-4EFE-9142-50EC4295FEBA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4ECE-F750-45D2-8929-45A66BC64F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146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FED6-D4D9-4EFE-9142-50EC4295FEBA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4ECE-F750-45D2-8929-45A66BC64F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987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FED6-D4D9-4EFE-9142-50EC4295FEBA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4ECE-F750-45D2-8929-45A66BC64F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8006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FED6-D4D9-4EFE-9142-50EC4295FEBA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4ECE-F750-45D2-8929-45A66BC64F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54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FED6-D4D9-4EFE-9142-50EC4295FEBA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4ECE-F750-45D2-8929-45A66BC64F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88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FED6-D4D9-4EFE-9142-50EC4295FEBA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4ECE-F750-45D2-8929-45A66BC64F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359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FED6-D4D9-4EFE-9142-50EC4295FEBA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4ECE-F750-45D2-8929-45A66BC64F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349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FED6-D4D9-4EFE-9142-50EC4295FEBA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4ECE-F750-45D2-8929-45A66BC64F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63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FED6-D4D9-4EFE-9142-50EC4295FEBA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4ECE-F750-45D2-8929-45A66BC64F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3085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FED6-D4D9-4EFE-9142-50EC4295FEBA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4ECE-F750-45D2-8929-45A66BC64F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183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8FED6-D4D9-4EFE-9142-50EC4295FEBA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74ECE-F750-45D2-8929-45A66BC64F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811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youtube.com/watch?v=QsbrsiQafeg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www.youtube.com/watch?v=cWlyte3LhB8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https://www.youtube.com/channel/UCRBtbet7KI536A32HtoAczw" TargetMode="External"/><Relationship Id="rId4" Type="http://schemas.openxmlformats.org/officeDocument/2006/relationships/hyperlink" Target="https://www.youtube.com/watch?v=-6xRqI5Ovx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270457"/>
            <a:ext cx="10813737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400" dirty="0" smtClean="0">
              <a:solidFill>
                <a:schemeClr val="accent1"/>
              </a:solidFill>
            </a:endParaRPr>
          </a:p>
          <a:p>
            <a:pPr algn="ctr"/>
            <a:r>
              <a:rPr lang="pt-BR" sz="2400" b="1" dirty="0" err="1" smtClean="0"/>
              <a:t>Exercises</a:t>
            </a:r>
            <a:r>
              <a:rPr lang="pt-BR" sz="2400" b="1" dirty="0" smtClean="0"/>
              <a:t>: 1; 2 ; 3 </a:t>
            </a:r>
          </a:p>
          <a:p>
            <a:pPr marL="457200" indent="-457200" algn="ctr">
              <a:buAutoNum type="arabicPeriod"/>
            </a:pPr>
            <a:r>
              <a:rPr lang="en-US" sz="2400" dirty="0" smtClean="0"/>
              <a:t>Verb </a:t>
            </a:r>
            <a:r>
              <a:rPr lang="en-US" sz="2400" dirty="0"/>
              <a:t>To Be Simple Present</a:t>
            </a:r>
            <a:r>
              <a:rPr lang="pt-BR" sz="2400" dirty="0"/>
              <a:t>  </a:t>
            </a:r>
            <a:r>
              <a:rPr lang="pt-BR" sz="2400" dirty="0" smtClean="0"/>
              <a:t>(6.15 min)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pt-BR" sz="2400" u="sng" dirty="0" smtClean="0"/>
              <a:t>Assistir vídeo e anotar o </a:t>
            </a:r>
            <a:r>
              <a:rPr lang="pt-BR" sz="2400" u="sng" dirty="0" err="1" smtClean="0"/>
              <a:t>Verb</a:t>
            </a:r>
            <a:r>
              <a:rPr lang="pt-BR" sz="2400" u="sng" dirty="0" smtClean="0"/>
              <a:t> </a:t>
            </a:r>
            <a:r>
              <a:rPr lang="pt-BR" sz="2400" u="sng" dirty="0" err="1" smtClean="0"/>
              <a:t>To</a:t>
            </a:r>
            <a:r>
              <a:rPr lang="pt-BR" sz="2400" u="sng" dirty="0" smtClean="0"/>
              <a:t> Be   </a:t>
            </a:r>
            <a:endParaRPr lang="pt-BR" sz="2400" u="sng" dirty="0"/>
          </a:p>
          <a:p>
            <a:pPr algn="r"/>
            <a:r>
              <a:rPr lang="pt-BR" sz="2400" u="sng" dirty="0">
                <a:solidFill>
                  <a:schemeClr val="accent1"/>
                </a:solidFill>
              </a:rPr>
              <a:t>LP idiomas </a:t>
            </a:r>
          </a:p>
          <a:p>
            <a:pPr algn="ctr"/>
            <a:r>
              <a:rPr lang="pt-BR" sz="2000" dirty="0">
                <a:hlinkClick r:id="rId2"/>
              </a:rPr>
              <a:t>https://www.youtube.com/watch?v=cWlyte3LhB8</a:t>
            </a:r>
            <a:r>
              <a:rPr lang="pt-BR" sz="2000" dirty="0"/>
              <a:t> </a:t>
            </a:r>
          </a:p>
          <a:p>
            <a:pPr marL="457200" indent="-457200">
              <a:buAutoNum type="arabicPeriod"/>
            </a:pPr>
            <a:endParaRPr lang="pt-BR" sz="2400" dirty="0">
              <a:solidFill>
                <a:schemeClr val="accent1"/>
              </a:solidFill>
            </a:endParaRPr>
          </a:p>
          <a:p>
            <a:pPr algn="ctr"/>
            <a:endParaRPr lang="pt-BR" sz="2800" dirty="0" smtClean="0">
              <a:solidFill>
                <a:schemeClr val="accent1"/>
              </a:solidFill>
            </a:endParaRPr>
          </a:p>
          <a:p>
            <a:pPr algn="ctr"/>
            <a:r>
              <a:rPr lang="pt-BR" sz="2800" dirty="0" smtClean="0">
                <a:solidFill>
                  <a:schemeClr val="accent1"/>
                </a:solidFill>
              </a:rPr>
              <a:t>                 </a:t>
            </a:r>
            <a:r>
              <a:rPr lang="pt-BR" sz="2400" dirty="0" smtClean="0"/>
              <a:t>2. Verbos </a:t>
            </a:r>
            <a:r>
              <a:rPr lang="pt-BR" sz="2400" dirty="0" err="1" smtClean="0"/>
              <a:t>Irregulates</a:t>
            </a:r>
            <a:r>
              <a:rPr lang="pt-BR" sz="2400" dirty="0" smtClean="0"/>
              <a:t>: </a:t>
            </a:r>
            <a:r>
              <a:rPr lang="pt-BR" sz="2400" dirty="0"/>
              <a:t>Dicas paras Memorizar  </a:t>
            </a:r>
            <a:r>
              <a:rPr lang="pt-BR" sz="2400" dirty="0" smtClean="0"/>
              <a:t>(5.min)   </a:t>
            </a:r>
            <a:r>
              <a:rPr lang="pt-BR" sz="2400" u="sng" dirty="0" smtClean="0"/>
              <a:t>Cola </a:t>
            </a:r>
            <a:r>
              <a:rPr lang="pt-BR" sz="2400" u="sng" dirty="0" err="1" smtClean="0"/>
              <a:t>daWeb</a:t>
            </a:r>
            <a:endParaRPr lang="pt-BR" sz="2400" u="sng" dirty="0"/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pt-BR" sz="2400" dirty="0" smtClean="0">
                <a:hlinkClick r:id="rId3"/>
              </a:rPr>
              <a:t>Somente Assistir</a:t>
            </a:r>
          </a:p>
          <a:p>
            <a:pPr algn="ctr"/>
            <a:endParaRPr lang="pt-BR" sz="2400" dirty="0" smtClean="0">
              <a:hlinkClick r:id="rId3"/>
            </a:endParaRPr>
          </a:p>
          <a:p>
            <a:pPr algn="ctr"/>
            <a:r>
              <a:rPr lang="pt-BR" sz="2000" dirty="0" smtClean="0">
                <a:hlinkClick r:id="rId3"/>
              </a:rPr>
              <a:t>https</a:t>
            </a:r>
            <a:r>
              <a:rPr lang="pt-BR" sz="2000" dirty="0">
                <a:hlinkClick r:id="rId3"/>
              </a:rPr>
              <a:t>://www.youtube.com/watch?v=QsbrsiQafeg</a:t>
            </a:r>
            <a:r>
              <a:rPr lang="pt-BR" sz="2000" dirty="0"/>
              <a:t> </a:t>
            </a:r>
          </a:p>
          <a:p>
            <a:pPr marL="457200" indent="-457200">
              <a:buAutoNum type="arabicPeriod"/>
            </a:pPr>
            <a:endParaRPr lang="pt-BR" sz="2400" dirty="0" smtClean="0">
              <a:solidFill>
                <a:schemeClr val="accent1"/>
              </a:solidFill>
            </a:endParaRPr>
          </a:p>
          <a:p>
            <a:pPr marL="457200" indent="-457200">
              <a:buAutoNum type="arabicPeriod"/>
            </a:pPr>
            <a:endParaRPr lang="pt-BR" sz="2400" dirty="0">
              <a:solidFill>
                <a:schemeClr val="accent1"/>
              </a:solidFill>
            </a:endParaRPr>
          </a:p>
          <a:p>
            <a:pPr algn="ctr"/>
            <a:r>
              <a:rPr lang="pt-BR" sz="2400" dirty="0"/>
              <a:t>3</a:t>
            </a:r>
            <a:r>
              <a:rPr lang="pt-BR" sz="2400" dirty="0" smtClean="0"/>
              <a:t>. Assistir e Anotar:  Como </a:t>
            </a:r>
            <a:r>
              <a:rPr lang="pt-BR" sz="2400" dirty="0"/>
              <a:t>Decorar verbos em INGLES: Os 100 VERBOS </a:t>
            </a:r>
            <a:r>
              <a:rPr lang="pt-BR" sz="2400" dirty="0" smtClean="0"/>
              <a:t>(</a:t>
            </a:r>
            <a:r>
              <a:rPr lang="pt-BR" sz="2000" dirty="0" smtClean="0"/>
              <a:t>13:53 min)                         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pt-BR" sz="2400" dirty="0" smtClean="0"/>
              <a:t>Assistir </a:t>
            </a:r>
            <a:r>
              <a:rPr lang="pt-BR" sz="2400" dirty="0" smtClean="0"/>
              <a:t>a apresentação</a:t>
            </a:r>
            <a:r>
              <a:rPr lang="pt-BR" sz="2400" dirty="0" smtClean="0"/>
              <a:t> dos </a:t>
            </a:r>
            <a:r>
              <a:rPr lang="pt-BR" sz="2400" dirty="0" smtClean="0"/>
              <a:t>Verbos e Suas Traduções</a:t>
            </a:r>
            <a:endParaRPr lang="pt-BR" sz="2400" dirty="0"/>
          </a:p>
          <a:p>
            <a:pPr algn="ctr"/>
            <a:r>
              <a:rPr lang="pt-BR" sz="2000" dirty="0">
                <a:hlinkClick r:id="rId4"/>
              </a:rPr>
              <a:t>https://www.youtube.com/watch?v=-6xRqI5Ovx4</a:t>
            </a:r>
            <a:r>
              <a:rPr lang="pt-BR" sz="2000" dirty="0"/>
              <a:t> </a:t>
            </a:r>
            <a:endParaRPr lang="pt-BR" sz="2000" dirty="0" smtClean="0"/>
          </a:p>
          <a:p>
            <a:pPr algn="ctr"/>
            <a:endParaRPr lang="pt-BR" sz="2000" dirty="0"/>
          </a:p>
          <a:p>
            <a:pPr algn="r"/>
            <a:r>
              <a:rPr lang="pt-BR" dirty="0" err="1"/>
              <a:t>English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pt-BR" dirty="0" smtClean="0"/>
              <a:t>Dan </a:t>
            </a:r>
            <a:r>
              <a:rPr lang="pt-BR" sz="2400" dirty="0"/>
              <a:t/>
            </a:r>
            <a:br>
              <a:rPr lang="pt-BR" sz="2400" dirty="0"/>
            </a:br>
            <a:endParaRPr lang="pt-BR" dirty="0"/>
          </a:p>
          <a:p>
            <a:endParaRPr lang="pt-BR" dirty="0"/>
          </a:p>
        </p:txBody>
      </p:sp>
      <p:pic>
        <p:nvPicPr>
          <p:cNvPr id="6" name="Picture 2" descr="https://yt3.ggpht.com/a/AATXAJxf5nak-hYlgMuezsgKLRhfXs0zkRPxHveCnA=s48-c-k-c0xffffffff-no-rj-mo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157" y="668788"/>
            <a:ext cx="1114554" cy="96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66534" y="2938813"/>
            <a:ext cx="920841" cy="875764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93710" y="5456879"/>
            <a:ext cx="1027091" cy="99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08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83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Adília</cp:lastModifiedBy>
  <cp:revision>19</cp:revision>
  <dcterms:created xsi:type="dcterms:W3CDTF">2016-04-25T23:22:35Z</dcterms:created>
  <dcterms:modified xsi:type="dcterms:W3CDTF">2021-05-31T23:35:05Z</dcterms:modified>
</cp:coreProperties>
</file>