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87" r:id="rId5"/>
    <p:sldId id="288" r:id="rId6"/>
    <p:sldId id="264" r:id="rId7"/>
    <p:sldId id="283" r:id="rId8"/>
    <p:sldId id="285" r:id="rId9"/>
    <p:sldId id="266" r:id="rId10"/>
    <p:sldId id="284" r:id="rId11"/>
    <p:sldId id="282" r:id="rId12"/>
    <p:sldId id="286" r:id="rId13"/>
    <p:sldId id="268" r:id="rId14"/>
  </p:sldIdLst>
  <p:sldSz cx="12188825" cy="6858000"/>
  <p:notesSz cx="6858000" cy="9144000"/>
  <p:defaultTextStyle>
    <a:defPPr rtl="0">
      <a:defRPr lang="pt-P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howGuides="1">
      <p:cViewPr varScale="1">
        <p:scale>
          <a:sx n="69" d="100"/>
          <a:sy n="69" d="100"/>
        </p:scale>
        <p:origin x="690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278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C794D1D-DA2F-484A-A6AC-F9B3FB560EDA}" type="datetime1">
              <a:rPr lang="pt-PT" smtClean="0">
                <a:solidFill>
                  <a:schemeClr val="tx2"/>
                </a:solidFill>
              </a:rPr>
              <a:t>20/02/2018</a:t>
            </a:fld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PT" dirty="0">
              <a:solidFill>
                <a:schemeClr val="tx2"/>
              </a:solidFill>
            </a:endParaRPr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t-PT" smtClean="0">
                <a:solidFill>
                  <a:schemeClr val="tx2"/>
                </a:solidFill>
              </a:rPr>
              <a:pPr algn="r" rtl="0"/>
              <a:t>‹nº›</a:t>
            </a:fld>
            <a:endParaRPr lang="pt-P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11513B0-28F0-4F39-B2DE-FC00242C3E41}" type="datetime1">
              <a:rPr lang="pt-PT" noProof="0" smtClean="0"/>
              <a:pPr/>
              <a:t>20/02/2018</a:t>
            </a:fld>
            <a:endParaRPr lang="pt-PT" noProof="0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t-PT" noProof="0" smtClean="0"/>
              <a:pPr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3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3518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6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15126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noProof="0" smtClean="0"/>
              <a:pPr/>
              <a:t>10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14421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PT" noProof="0"/>
              <a:t>Clique para editar o estilo do subtítulo do Modelo Global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6DBB97-B662-44DD-B97E-3BFE40EB324A}" type="datetime1">
              <a:rPr lang="pt-PT" noProof="0" smtClean="0"/>
              <a:pPr/>
              <a:t>20/02/2018</a:t>
            </a:fld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0F7F93-7977-442C-8F10-4AA6B5E89D63}" type="datetime1">
              <a:rPr lang="pt-PT" smtClean="0"/>
              <a:pPr/>
              <a:t>20/02/2018</a:t>
            </a:fld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EA5AA6-7AEF-484D-BB59-4331EC8D85DD}" type="datetime1">
              <a:rPr lang="pt-PT" noProof="0" smtClean="0"/>
              <a:pPr/>
              <a:t>20/02/2018</a:t>
            </a:fld>
            <a:endParaRPr lang="pt-PT" noProof="0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D75C49-A908-455D-9799-48E1566043A1}" type="datetime1">
              <a:rPr lang="pt-PT" noProof="0" smtClean="0"/>
              <a:pPr/>
              <a:t>20/02/2018</a:t>
            </a:fld>
            <a:endParaRPr lang="pt-PT" noProof="0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7" name="Marcador de Posição de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3FDFFA-B5B5-44BC-BDE7-08924861791B}" type="datetime1">
              <a:rPr lang="pt-PT" noProof="0" smtClean="0"/>
              <a:pPr/>
              <a:t>20/02/2018</a:t>
            </a:fld>
            <a:endParaRPr lang="pt-PT" noProof="0" dirty="0"/>
          </a:p>
        </p:txBody>
      </p:sp>
      <p:sp>
        <p:nvSpPr>
          <p:cNvPr id="8" name="Marcador de Posição de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9" name="Marcador de Posição de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PT" noProof="0"/>
              <a:t>Clique para editar o estilo de título do Modelo Global</a:t>
            </a:r>
            <a:endParaRPr lang="pt-PT" dirty="0"/>
          </a:p>
        </p:txBody>
      </p:sp>
      <p:sp>
        <p:nvSpPr>
          <p:cNvPr id="3" name="Marcador de Posição de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6166FE-5D48-48A2-BEDF-769055EA4D64}" type="datetime1">
              <a:rPr lang="pt-PT" smtClean="0"/>
              <a:pPr/>
              <a:t>20/02/2018</a:t>
            </a:fld>
            <a:endParaRPr lang="pt-PT" dirty="0"/>
          </a:p>
        </p:txBody>
      </p:sp>
      <p:sp>
        <p:nvSpPr>
          <p:cNvPr id="4" name="Marcador de Posição de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5" name="Marcador de Posição de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60E031-1C0B-46CF-9EFE-E1DAE2794450}" type="datetime1">
              <a:rPr lang="pt-PT" smtClean="0"/>
              <a:pPr/>
              <a:t>20/02/2018</a:t>
            </a:fld>
            <a:endParaRPr lang="pt-PT" dirty="0"/>
          </a:p>
        </p:txBody>
      </p:sp>
      <p:sp>
        <p:nvSpPr>
          <p:cNvPr id="3" name="Marcador de Posição de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4" name="Marcador de Posição de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  <a:p>
            <a:pPr lvl="1" rtl="0"/>
            <a:r>
              <a:rPr lang="pt-PT" noProof="0"/>
              <a:t>Segundo nível</a:t>
            </a:r>
          </a:p>
          <a:p>
            <a:pPr lvl="2" rtl="0"/>
            <a:r>
              <a:rPr lang="pt-PT" noProof="0"/>
              <a:t>Terceiro nível</a:t>
            </a:r>
          </a:p>
          <a:p>
            <a:pPr lvl="3" rtl="0"/>
            <a:r>
              <a:rPr lang="pt-PT" noProof="0"/>
              <a:t>Quarto nível</a:t>
            </a:r>
          </a:p>
          <a:p>
            <a:pPr lvl="4" rtl="0"/>
            <a:r>
              <a:rPr lang="pt-PT" noProof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B14351-1C12-4965-9F82-0D8311127BCB}" type="datetime1">
              <a:rPr lang="pt-PT" smtClean="0"/>
              <a:pPr/>
              <a:t>20/02/2018</a:t>
            </a:fld>
            <a:endParaRPr lang="pt-PT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PT" noProof="0"/>
              <a:t>Clique para editar o estilo de título do Modelo Global</a:t>
            </a:r>
            <a:endParaRPr lang="pt-PT" noProof="0" dirty="0"/>
          </a:p>
        </p:txBody>
      </p:sp>
      <p:sp>
        <p:nvSpPr>
          <p:cNvPr id="3" name="Marcador de Posição de Imagem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PT"/>
              <a:t>Clique no ícone para adicionar uma imagem</a:t>
            </a:r>
            <a:endParaRPr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PT" noProof="0"/>
              <a:t>Editar os estilos de texto do Modelo Global</a:t>
            </a:r>
          </a:p>
        </p:txBody>
      </p:sp>
      <p:sp>
        <p:nvSpPr>
          <p:cNvPr id="5" name="Marcador de Posição de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0AAA38-4A46-424F-B2CB-24A9A1CC9630}" type="datetime1">
              <a:rPr lang="pt-PT" smtClean="0"/>
              <a:pPr/>
              <a:t>20/02/2018</a:t>
            </a:fld>
            <a:endParaRPr lang="pt-PT" dirty="0"/>
          </a:p>
        </p:txBody>
      </p:sp>
      <p:sp>
        <p:nvSpPr>
          <p:cNvPr id="6" name="Marcador de Posição de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PT" noProof="0" dirty="0"/>
          </a:p>
        </p:txBody>
      </p:sp>
      <p:sp>
        <p:nvSpPr>
          <p:cNvPr id="7" name="Marcador de Posição de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PT" dirty="0"/>
          </a:p>
        </p:txBody>
      </p:sp>
      <p:sp>
        <p:nvSpPr>
          <p:cNvPr id="2" name="Marcador de Posição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PT" noProof="0" dirty="0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 rtl="0"/>
            <a:r>
              <a:rPr lang="pt-PT" noProof="0" dirty="0"/>
              <a:t>Segundo nível</a:t>
            </a:r>
          </a:p>
          <a:p>
            <a:pPr lvl="2" rtl="0"/>
            <a:r>
              <a:rPr lang="pt-PT" noProof="0" dirty="0"/>
              <a:t>Terceiro nível</a:t>
            </a:r>
          </a:p>
          <a:p>
            <a:pPr lvl="3" rtl="0"/>
            <a:r>
              <a:rPr lang="pt-PT" noProof="0" dirty="0"/>
              <a:t>Quarto nível</a:t>
            </a:r>
          </a:p>
          <a:p>
            <a:pPr lvl="4" rtl="0"/>
            <a:r>
              <a:rPr lang="pt-PT" noProof="0" dirty="0"/>
              <a:t>Quinto nível</a:t>
            </a:r>
          </a:p>
        </p:txBody>
      </p:sp>
      <p:sp>
        <p:nvSpPr>
          <p:cNvPr id="4" name="Marcador de Posição de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F453C96-D1BE-4543-B43C-1C0138524566}" type="datetime1">
              <a:rPr lang="pt-PT" smtClean="0"/>
              <a:pPr/>
              <a:t>20/02/2018</a:t>
            </a:fld>
            <a:endParaRPr lang="pt-PT" dirty="0"/>
          </a:p>
        </p:txBody>
      </p:sp>
      <p:sp>
        <p:nvSpPr>
          <p:cNvPr id="5" name="Marcador de Posição de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t-PT" noProof="0" dirty="0"/>
          </a:p>
        </p:txBody>
      </p:sp>
      <p:sp>
        <p:nvSpPr>
          <p:cNvPr id="6" name="Marcador de Posição de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t-PT" smtClean="0"/>
              <a:pPr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0tombPbmDk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-aTlgtvx88" TargetMode="External"/><Relationship Id="rId2" Type="http://schemas.openxmlformats.org/officeDocument/2006/relationships/hyperlink" Target="http://www.denilsonbarbosa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8D9E2B5-C5BC-43CF-B550-2535788F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72" y="2276872"/>
            <a:ext cx="7875240" cy="28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ingles instrumental estratégias de leitu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5" y="980728"/>
            <a:ext cx="9361041" cy="55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65820" y="4370"/>
            <a:ext cx="10225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hlinkClick r:id="rId4"/>
              </a:rPr>
              <a:t>Cognatos - Inglês Instrumental - Vídeo 02</a:t>
            </a:r>
          </a:p>
          <a:p>
            <a:r>
              <a:rPr lang="pt-BR" dirty="0">
                <a:hlinkClick r:id="rId4"/>
              </a:rPr>
              <a:t>https://www.youtube.com/watch?v</a:t>
            </a:r>
            <a:r>
              <a:rPr lang="pt-BR">
                <a:hlinkClick r:id="rId4"/>
              </a:rPr>
              <a:t>=0tombPbmDkY</a:t>
            </a:r>
            <a:r>
              <a:rPr lang="pt-BR"/>
              <a:t>   4:35 min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9582EA5-D55F-4953-BEE9-3276B806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0"/>
            <a:ext cx="842493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5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94212" y="2204864"/>
            <a:ext cx="6954697" cy="1093961"/>
          </a:xfrm>
        </p:spPr>
        <p:txBody>
          <a:bodyPr rtlCol="0">
            <a:normAutofit/>
          </a:bodyPr>
          <a:lstStyle/>
          <a:p>
            <a:pPr algn="ctr" rtl="0"/>
            <a:r>
              <a:rPr lang="en-US" sz="4400" b="1" dirty="0"/>
              <a:t>COURSE DESIGN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0116" y="3573016"/>
            <a:ext cx="8568952" cy="864096"/>
          </a:xfrm>
        </p:spPr>
        <p:txBody>
          <a:bodyPr rtlCol="0">
            <a:noAutofit/>
          </a:bodyPr>
          <a:lstStyle/>
          <a:p>
            <a:pPr rtl="0"/>
            <a:r>
              <a:rPr lang="pt-PT" sz="3200" b="1" dirty="0"/>
              <a:t>ENGLISH FOR ACADEMIC PURPOSES    (ESP)</a:t>
            </a:r>
          </a:p>
          <a:p>
            <a:pPr rtl="0"/>
            <a:endParaRPr lang="pt-PT" sz="3600" b="1" dirty="0"/>
          </a:p>
          <a:p>
            <a:pPr rtl="0"/>
            <a:r>
              <a:rPr lang="en-US" sz="3600" b="1" dirty="0"/>
              <a:t>              </a:t>
            </a:r>
            <a:r>
              <a:rPr lang="en-US" sz="3200" b="1" dirty="0"/>
              <a:t>INGLÊS INSTRUMENTAL 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reading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548680"/>
            <a:ext cx="10297144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ingles instrumental estratégias de lei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48" y="1052736"/>
            <a:ext cx="57559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5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reading strateg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692696"/>
            <a:ext cx="6264696" cy="482453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reading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892" y="1556792"/>
            <a:ext cx="66247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7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reading strateg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5" y="182487"/>
            <a:ext cx="6696744" cy="6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64704"/>
            <a:ext cx="91907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u="sng" dirty="0">
                <a:solidFill>
                  <a:srgbClr val="167AC6"/>
                </a:solidFill>
                <a:latin typeface="Roboto"/>
                <a:hlinkClick r:id="rId2"/>
              </a:rPr>
              <a:t>APRESENTAÇÃO</a:t>
            </a:r>
          </a:p>
          <a:p>
            <a:pPr algn="ctr"/>
            <a:endParaRPr lang="pt-BR" u="sng" dirty="0">
              <a:solidFill>
                <a:srgbClr val="167AC6"/>
              </a:solidFill>
              <a:latin typeface="Roboto"/>
              <a:hlinkClick r:id="rId2"/>
            </a:endParaRPr>
          </a:p>
          <a:p>
            <a:pPr algn="ctr"/>
            <a:r>
              <a:rPr lang="pt-BR" u="sng" dirty="0">
                <a:solidFill>
                  <a:srgbClr val="167AC6"/>
                </a:solidFill>
                <a:latin typeface="Roboto"/>
                <a:hlinkClick r:id="rId2"/>
              </a:rPr>
              <a:t>  http://www.denilsonbarbosa.com</a:t>
            </a:r>
            <a:endParaRPr lang="pt-BR" u="sng" dirty="0">
              <a:solidFill>
                <a:srgbClr val="167AC6"/>
              </a:solidFill>
              <a:latin typeface="Roboto"/>
            </a:endParaRPr>
          </a:p>
          <a:p>
            <a:pPr algn="ctr"/>
            <a:r>
              <a:rPr lang="pt-BR" dirty="0">
                <a:solidFill>
                  <a:srgbClr val="333333"/>
                </a:solidFill>
                <a:latin typeface="Roboto"/>
              </a:rPr>
              <a:t> </a:t>
            </a:r>
            <a:endParaRPr lang="pt-BR" b="1" dirty="0"/>
          </a:p>
          <a:p>
            <a:r>
              <a:rPr lang="pt-BR" sz="2000" b="1" dirty="0"/>
              <a:t>Introdução à leitura em inglês - Inglês Instrumental – Vídeo 01 (</a:t>
            </a:r>
            <a:r>
              <a:rPr lang="pt-BR" sz="2000" dirty="0"/>
              <a:t>5:41 min) </a:t>
            </a:r>
            <a:endParaRPr lang="pt-BR" sz="2000" b="1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https://www.youtube.com/watch?v=g-aTlgtvx88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7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vro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1_TF02787940_TF02787940" id="{29713618-5FD5-46BB-9B49-BD1B688C9C61}" vid="{B67B7BCF-FBA2-410D-ACA9-4524DEF87F51}"/>
    </a:ext>
  </a:extLst>
</a:theme>
</file>

<file path=ppt/theme/theme2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openxmlformats.org/package/2006/metadata/core-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fundo de pilha de livros azul (ecrã panorâmico)</Template>
  <TotalTime>0</TotalTime>
  <Words>46</Words>
  <Application>Microsoft Office PowerPoint</Application>
  <PresentationFormat>Personalizados</PresentationFormat>
  <Paragraphs>16</Paragraphs>
  <Slides>10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Roboto</vt:lpstr>
      <vt:lpstr>Livros 16x9</vt:lpstr>
      <vt:lpstr>Apresentação do PowerPoint</vt:lpstr>
      <vt:lpstr>Apresentação do PowerPoint</vt:lpstr>
      <vt:lpstr>COURSE DESIGN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2017-03-10T23:49:21Z</dcterms:created>
  <dcterms:modified xsi:type="dcterms:W3CDTF">2018-02-20T23:59:06Z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