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87" r:id="rId5"/>
    <p:sldId id="288" r:id="rId6"/>
    <p:sldId id="264" r:id="rId7"/>
    <p:sldId id="283" r:id="rId8"/>
    <p:sldId id="285" r:id="rId9"/>
    <p:sldId id="266" r:id="rId10"/>
    <p:sldId id="284" r:id="rId11"/>
    <p:sldId id="282" r:id="rId12"/>
    <p:sldId id="289" r:id="rId13"/>
  </p:sldIdLst>
  <p:sldSz cx="12188825" cy="6858000"/>
  <p:notesSz cx="6858000" cy="9144000"/>
  <p:defaultTextStyle>
    <a:defPPr rtl="0">
      <a:defRPr lang="pt-PT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howGuides="1">
      <p:cViewPr varScale="1">
        <p:scale>
          <a:sx n="72" d="100"/>
          <a:sy n="72" d="100"/>
        </p:scale>
        <p:origin x="654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278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3" name="Marcador de Posição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C794D1D-DA2F-484A-A6AC-F9B3FB560EDA}" type="datetime1">
              <a:rPr lang="pt-PT" smtClean="0">
                <a:solidFill>
                  <a:schemeClr val="tx2"/>
                </a:solidFill>
              </a:rPr>
              <a:t>02/03/2021</a:t>
            </a:fld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4" name="Marcador de Posição de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5" name="Marcador de Posição de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pt-PT" smtClean="0">
                <a:solidFill>
                  <a:schemeClr val="tx2"/>
                </a:solidFill>
              </a:rPr>
              <a:pPr algn="r" rtl="0"/>
              <a:t>‹nº›</a:t>
            </a:fld>
            <a:endParaRPr lang="pt-P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t-PT" noProof="0" dirty="0"/>
          </a:p>
        </p:txBody>
      </p:sp>
      <p:sp>
        <p:nvSpPr>
          <p:cNvPr id="3" name="Marcador de Posição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E11513B0-28F0-4F39-B2DE-FC00242C3E41}" type="datetime1">
              <a:rPr lang="pt-PT" noProof="0" smtClean="0"/>
              <a:pPr/>
              <a:t>02/03/2021</a:t>
            </a:fld>
            <a:endParaRPr lang="pt-PT" noProof="0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noProof="0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dirty="0"/>
              <a:t>Clique para editar os estilos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t-PT" noProof="0" dirty="0"/>
          </a:p>
        </p:txBody>
      </p:sp>
      <p:sp>
        <p:nvSpPr>
          <p:cNvPr id="7" name="Marcador de Posição de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pt-PT" noProof="0" smtClean="0"/>
              <a:pPr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t-PT" noProof="0" smtClean="0"/>
              <a:pPr/>
              <a:t>3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23518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t-PT" noProof="0" smtClean="0"/>
              <a:pPr/>
              <a:t>6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15126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PT" noProof="0"/>
              <a:t>Clique para editar o estilo do subtítulo do Modelo Global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A6DBB97-B662-44DD-B97E-3BFE40EB324A}" type="datetime1">
              <a:rPr lang="pt-PT" noProof="0" smtClean="0"/>
              <a:pPr/>
              <a:t>02/03/2021</a:t>
            </a:fld>
            <a:endParaRPr lang="pt-PT" noProof="0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6" name="Marcador de Posição de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0F7F93-7977-442C-8F10-4AA6B5E89D63}" type="datetime1">
              <a:rPr lang="pt-PT" smtClean="0"/>
              <a:pPr/>
              <a:t>02/03/2021</a:t>
            </a:fld>
            <a:endParaRPr lang="pt-PT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6" name="Marcador de Posição de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EA5AA6-7AEF-484D-BB59-4331EC8D85DD}" type="datetime1">
              <a:rPr lang="pt-PT" noProof="0" smtClean="0"/>
              <a:pPr/>
              <a:t>02/03/2021</a:t>
            </a:fld>
            <a:endParaRPr lang="pt-PT" noProof="0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6" name="Marcador de Posição de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5" name="Marcador de Posição de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2D75C49-A908-455D-9799-48E1566043A1}" type="datetime1">
              <a:rPr lang="pt-PT" noProof="0" smtClean="0"/>
              <a:pPr/>
              <a:t>02/03/2021</a:t>
            </a:fld>
            <a:endParaRPr lang="pt-PT" noProof="0" dirty="0"/>
          </a:p>
        </p:txBody>
      </p:sp>
      <p:sp>
        <p:nvSpPr>
          <p:cNvPr id="6" name="Marcador de Posição de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7" name="Marcador de Posição de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7" name="Marcador de Posição de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3FDFFA-B5B5-44BC-BDE7-08924861791B}" type="datetime1">
              <a:rPr lang="pt-PT" noProof="0" smtClean="0"/>
              <a:pPr/>
              <a:t>02/03/2021</a:t>
            </a:fld>
            <a:endParaRPr lang="pt-PT" noProof="0" dirty="0"/>
          </a:p>
        </p:txBody>
      </p:sp>
      <p:sp>
        <p:nvSpPr>
          <p:cNvPr id="8" name="Marcador de Posição de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9" name="Marcador de Posição de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de título do Modelo Global</a:t>
            </a:r>
            <a:endParaRPr lang="pt-PT" dirty="0"/>
          </a:p>
        </p:txBody>
      </p:sp>
      <p:sp>
        <p:nvSpPr>
          <p:cNvPr id="3" name="Marcador de Posição de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6166FE-5D48-48A2-BEDF-769055EA4D64}" type="datetime1">
              <a:rPr lang="pt-PT" smtClean="0"/>
              <a:pPr/>
              <a:t>02/03/2021</a:t>
            </a:fld>
            <a:endParaRPr lang="pt-PT" dirty="0"/>
          </a:p>
        </p:txBody>
      </p:sp>
      <p:sp>
        <p:nvSpPr>
          <p:cNvPr id="4" name="Marcador de Posição de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5" name="Marcador de Posição de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60E031-1C0B-46CF-9EFE-E1DAE2794450}" type="datetime1">
              <a:rPr lang="pt-PT" smtClean="0"/>
              <a:pPr/>
              <a:t>02/03/2021</a:t>
            </a:fld>
            <a:endParaRPr lang="pt-PT" dirty="0"/>
          </a:p>
        </p:txBody>
      </p:sp>
      <p:sp>
        <p:nvSpPr>
          <p:cNvPr id="3" name="Marcador de Posição de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e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</p:txBody>
      </p:sp>
      <p:sp>
        <p:nvSpPr>
          <p:cNvPr id="5" name="Marcador de Posição de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B14351-1C12-4965-9F82-0D8311127BCB}" type="datetime1">
              <a:rPr lang="pt-PT" smtClean="0"/>
              <a:pPr/>
              <a:t>02/03/2021</a:t>
            </a:fld>
            <a:endParaRPr lang="pt-PT" dirty="0"/>
          </a:p>
        </p:txBody>
      </p:sp>
      <p:sp>
        <p:nvSpPr>
          <p:cNvPr id="6" name="Marcador de Posição de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7" name="Marcador de Posição de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e Imagem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pt-PT"/>
              <a:t>Clique no ícone para adicionar uma imagem</a:t>
            </a:r>
            <a:endParaRPr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</p:txBody>
      </p:sp>
      <p:sp>
        <p:nvSpPr>
          <p:cNvPr id="5" name="Marcador de Posição de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0AAA38-4A46-424F-B2CB-24A9A1CC9630}" type="datetime1">
              <a:rPr lang="pt-PT" smtClean="0"/>
              <a:pPr/>
              <a:t>02/03/2021</a:t>
            </a:fld>
            <a:endParaRPr lang="pt-PT" dirty="0"/>
          </a:p>
        </p:txBody>
      </p:sp>
      <p:sp>
        <p:nvSpPr>
          <p:cNvPr id="6" name="Marcador de Posição de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7" name="Marcador de Posição de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t-PT" dirty="0"/>
          </a:p>
        </p:txBody>
      </p:sp>
      <p:sp>
        <p:nvSpPr>
          <p:cNvPr id="2" name="Marcador de Posição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t-PT" noProof="0" dirty="0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pt-PT" dirty="0"/>
              <a:t>Clique para editar os estilos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F453C96-D1BE-4543-B43C-1C0138524566}" type="datetime1">
              <a:rPr lang="pt-PT" smtClean="0"/>
              <a:pPr/>
              <a:t>02/03/2021</a:t>
            </a:fld>
            <a:endParaRPr lang="pt-PT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pt-PT" noProof="0" dirty="0"/>
          </a:p>
        </p:txBody>
      </p:sp>
      <p:sp>
        <p:nvSpPr>
          <p:cNvPr id="6" name="Marcador de Posição de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o4GmDzE-zg" TargetMode="External"/><Relationship Id="rId2" Type="http://schemas.openxmlformats.org/officeDocument/2006/relationships/hyperlink" Target="https://www.youtube.com/watch?v=KW4sZROK5h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8D9E2B5-C5BC-43CF-B550-2535788F9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172" y="2276872"/>
            <a:ext cx="7875240" cy="284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8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9582EA5-D55F-4953-BEE9-3276B8066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40" y="0"/>
            <a:ext cx="8424936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5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94212" y="2204864"/>
            <a:ext cx="6954697" cy="1093961"/>
          </a:xfrm>
        </p:spPr>
        <p:txBody>
          <a:bodyPr rtlCol="0">
            <a:normAutofit/>
          </a:bodyPr>
          <a:lstStyle/>
          <a:p>
            <a:pPr algn="ctr" rtl="0"/>
            <a:r>
              <a:rPr lang="en-US" sz="4400" b="1" dirty="0"/>
              <a:t>COURSE DESIGN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0116" y="3573016"/>
            <a:ext cx="8568952" cy="864096"/>
          </a:xfrm>
        </p:spPr>
        <p:txBody>
          <a:bodyPr rtlCol="0">
            <a:noAutofit/>
          </a:bodyPr>
          <a:lstStyle/>
          <a:p>
            <a:pPr rtl="0"/>
            <a:r>
              <a:rPr lang="pt-PT" sz="3200" b="1" dirty="0"/>
              <a:t>ENGLISH FOR ACADEMIC PURPOSES    (ESP)</a:t>
            </a:r>
          </a:p>
          <a:p>
            <a:pPr rtl="0"/>
            <a:endParaRPr lang="pt-PT" sz="3600" b="1" dirty="0"/>
          </a:p>
          <a:p>
            <a:pPr rtl="0"/>
            <a:r>
              <a:rPr lang="en-US" sz="3600" b="1" dirty="0"/>
              <a:t>              </a:t>
            </a:r>
            <a:r>
              <a:rPr lang="en-US" sz="3200" b="1" dirty="0"/>
              <a:t>INGLÊS INSTRUMENTAL </a:t>
            </a:r>
            <a:endParaRPr lang="pt-PT" sz="3200" b="1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reading strateg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" y="548680"/>
            <a:ext cx="10297144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53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ingles instrumental estratégias de lei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48" y="1052736"/>
            <a:ext cx="575595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5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reading strateg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692696"/>
            <a:ext cx="6264696" cy="4824536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reading strateg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1556792"/>
            <a:ext cx="662473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78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reading strateg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85" y="182487"/>
            <a:ext cx="6696744" cy="628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9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833FAE2-7D16-412A-A30A-0018ED30C424}"/>
              </a:ext>
            </a:extLst>
          </p:cNvPr>
          <p:cNvSpPr txBox="1"/>
          <p:nvPr/>
        </p:nvSpPr>
        <p:spPr>
          <a:xfrm>
            <a:off x="0" y="908720"/>
            <a:ext cx="94787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Estratégias de aprendizagem da leitura</a:t>
            </a:r>
          </a:p>
          <a:p>
            <a:endParaRPr lang="pt-BR" sz="2800" b="1" dirty="0"/>
          </a:p>
          <a:p>
            <a:pPr marL="514350" indent="-514350">
              <a:buAutoNum type="arabicPeriod"/>
            </a:pPr>
            <a:r>
              <a:rPr lang="pt-BR" sz="2800" b="1" dirty="0"/>
              <a:t>O exercício da leitura | Drauzio Comenta #35</a:t>
            </a:r>
          </a:p>
          <a:p>
            <a:r>
              <a:rPr lang="pt-BR" sz="2800" b="1" dirty="0"/>
              <a:t>                                                          </a:t>
            </a:r>
            <a:r>
              <a:rPr lang="pt-BR" sz="2000" b="1" dirty="0"/>
              <a:t>3: 02 min</a:t>
            </a:r>
          </a:p>
          <a:p>
            <a:pPr algn="ctr"/>
            <a:r>
              <a:rPr lang="pt-BR" b="1" dirty="0">
                <a:hlinkClick r:id="rId2"/>
              </a:rPr>
              <a:t>https://www.youtube.com/watch?v=KW4sZROK5hU</a:t>
            </a:r>
            <a:r>
              <a:rPr lang="pt-BR" b="1" dirty="0"/>
              <a:t> </a:t>
            </a:r>
          </a:p>
          <a:p>
            <a:r>
              <a:rPr lang="pt-BR" sz="2800" b="1" dirty="0"/>
              <a:t> </a:t>
            </a:r>
          </a:p>
          <a:p>
            <a:r>
              <a:rPr lang="pt-BR" sz="2800" b="1" dirty="0"/>
              <a:t>2. Estratégias de Leitura para Provas de Proficiência de Mestrado e Doutorado  </a:t>
            </a:r>
          </a:p>
          <a:p>
            <a:endParaRPr lang="pt-BR" sz="2800" b="1" dirty="0"/>
          </a:p>
          <a:p>
            <a:pPr algn="r"/>
            <a:r>
              <a:rPr lang="pt-BR" sz="2000" b="1" dirty="0"/>
              <a:t>Inglês com Denilson Barbosa: 30:29 min</a:t>
            </a:r>
          </a:p>
          <a:p>
            <a:pPr algn="ctr"/>
            <a:endParaRPr lang="pt-BR" sz="2000" b="1" dirty="0">
              <a:hlinkClick r:id="rId3"/>
            </a:endParaRPr>
          </a:p>
          <a:p>
            <a:pPr algn="ctr"/>
            <a:r>
              <a:rPr lang="pt-BR" sz="2000" b="1" dirty="0">
                <a:hlinkClick r:id="rId3"/>
              </a:rPr>
              <a:t>https://www.youtube.com/watch?v=ro4GmDzE-zg</a:t>
            </a:r>
            <a:r>
              <a:rPr lang="pt-BR" sz="2000" b="1" dirty="0"/>
              <a:t>  </a:t>
            </a:r>
          </a:p>
          <a:p>
            <a:endParaRPr lang="pt-BR" sz="28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86692F5-347A-4256-B6F3-9F621A077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444" y="39330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2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vro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1_TF02787940_TF02787940" id="{29713618-5FD5-46BB-9B49-BD1B688C9C61}" vid="{B67B7BCF-FBA2-410D-ACA9-4524DEF87F51}"/>
    </a:ext>
  </a:extLst>
</a:theme>
</file>

<file path=ppt/theme/theme2.xml><?xml version="1.0" encoding="utf-8"?>
<a:theme xmlns:a="http://schemas.openxmlformats.org/drawingml/2006/main" name="Tema do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purl.org/dc/dcmitype/"/>
    <ds:schemaRef ds:uri="4873beb7-5857-4685-be1f-d57550cc96cc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fundo de pilha de livros azul (ecrã panorâmico)</Template>
  <TotalTime>0</TotalTime>
  <Words>80</Words>
  <Application>Microsoft Office PowerPoint</Application>
  <PresentationFormat>Personalizar</PresentationFormat>
  <Paragraphs>17</Paragraphs>
  <Slides>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Livros 16x9</vt:lpstr>
      <vt:lpstr>Apresentação do PowerPoint</vt:lpstr>
      <vt:lpstr>Apresentação do PowerPoint</vt:lpstr>
      <vt:lpstr>COURSE DESIGN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2017-03-10T23:49:21Z</dcterms:created>
  <dcterms:modified xsi:type="dcterms:W3CDTF">2021-03-02T14:19:28Z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