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75" r:id="rId4"/>
    <p:sldId id="276" r:id="rId5"/>
    <p:sldId id="259" r:id="rId6"/>
    <p:sldId id="257" r:id="rId7"/>
    <p:sldId id="256" r:id="rId8"/>
    <p:sldId id="258" r:id="rId9"/>
    <p:sldId id="260" r:id="rId10"/>
    <p:sldId id="264" r:id="rId11"/>
    <p:sldId id="277" r:id="rId12"/>
    <p:sldId id="263" r:id="rId13"/>
    <p:sldId id="278" r:id="rId14"/>
    <p:sldId id="268" r:id="rId15"/>
    <p:sldId id="266" r:id="rId16"/>
    <p:sldId id="262" r:id="rId17"/>
    <p:sldId id="272" r:id="rId18"/>
    <p:sldId id="270" r:id="rId19"/>
    <p:sldId id="26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9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9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45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52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6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4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09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3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82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4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38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93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76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16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9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1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0E94-2AD7-46DE-835A-5849B1E9C48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5EE6-9901-4726-8431-42ED274530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8B35-E0F1-44A0-B65E-8FB82883146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15/03/2021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F5E0-AAD5-4356-840B-E862CE588E3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1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facebook.com/photo.php?fbid=10207231132391035&amp;set=a.4613014557798.2172502.1065541396&amp;type=3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edeinglesa.com/2013/03/falsos-cognato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deinglesa.com.br/2013/04/desvendando-cognatos.html" TargetMode="External"/><Relationship Id="rId4" Type="http://schemas.openxmlformats.org/officeDocument/2006/relationships/hyperlink" Target="https://www.youtube.com/watch?v=WZ3uBMjyv3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ulasdeinglesgratis.net/category/falsos-cognatos-em-ingles/" TargetMode="External"/><Relationship Id="rId2" Type="http://schemas.openxmlformats.org/officeDocument/2006/relationships/hyperlink" Target="https://www.youtube.com/watch?v=ijLfsL2wul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user/williamwillyross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u8Ws8PZYA" TargetMode="External"/><Relationship Id="rId2" Type="http://schemas.openxmlformats.org/officeDocument/2006/relationships/hyperlink" Target="https://www.youtube.com/watch?v=vIrdxMQyTl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6427"/>
            <a:ext cx="640871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branco, preto, exterior&#10;&#10;Descrição gerada com confiança alta">
            <a:extLst>
              <a:ext uri="{FF2B5EF4-FFF2-40B4-BE49-F238E27FC236}">
                <a16:creationId xmlns:a16="http://schemas.microsoft.com/office/drawing/2014/main" id="{FFCCA798-F851-415D-A5DE-3E0A134D2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643466"/>
            <a:ext cx="4104456" cy="58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836712"/>
            <a:ext cx="59046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4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6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E596D5AC-AE0C-4838-8D36-0C4CADA3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6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5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68052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9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de Gisely Geraldini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671"/>
            <a:ext cx="6048672" cy="64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5767" y="26741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            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176464" cy="328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4566712"/>
            <a:ext cx="7272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Entrevista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Prof Ulisses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Wehby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Soares Parte3</a:t>
            </a: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https://www.youtube.com/watch?v=WZ3uBMjyv3o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9:13 min  </a:t>
            </a:r>
          </a:p>
          <a:p>
            <a:pPr algn="ctr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3674160"/>
            <a:ext cx="83211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http://www.redeinglesa.com.br/2013/04/desvendando-cognatos.html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2:59 MIN (video) Prof JuLIANA </a:t>
            </a:r>
          </a:p>
        </p:txBody>
      </p:sp>
    </p:spTree>
    <p:extLst>
      <p:ext uri="{BB962C8B-B14F-4D97-AF65-F5344CB8AC3E}">
        <p14:creationId xmlns:p14="http://schemas.microsoft.com/office/powerpoint/2010/main" val="24092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A2243-D75D-4873-96D2-4C7F8817E0B8}"/>
              </a:ext>
            </a:extLst>
          </p:cNvPr>
          <p:cNvSpPr/>
          <p:nvPr/>
        </p:nvSpPr>
        <p:spPr>
          <a:xfrm>
            <a:off x="1331640" y="548680"/>
            <a:ext cx="7708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3. 10 </a:t>
            </a:r>
            <a:r>
              <a:rPr lang="pt-BR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falsos cognatos   Willliam Rossi </a:t>
            </a:r>
          </a:p>
          <a:p>
            <a:endParaRPr lang="pt-BR" sz="3200" dirty="0">
              <a:solidFill>
                <a:schemeClr val="accen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E2C1DA-5ED1-480B-B89D-D80AF540C444}"/>
              </a:ext>
            </a:extLst>
          </p:cNvPr>
          <p:cNvSpPr txBox="1"/>
          <p:nvPr/>
        </p:nvSpPr>
        <p:spPr>
          <a:xfrm>
            <a:off x="683568" y="1700808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https://www.youtube.com/watch?v=ijLfsL2wulM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  <a:p>
            <a:pPr algn="ctr"/>
            <a:r>
              <a:rPr lang="pt-BR" sz="2800" dirty="0">
                <a:solidFill>
                  <a:schemeClr val="accent1"/>
                </a:solidFill>
              </a:rPr>
              <a:t>4:00 min</a:t>
            </a:r>
          </a:p>
          <a:p>
            <a:pPr algn="ctr"/>
            <a:endParaRPr lang="pt-BR" sz="2800" dirty="0">
              <a:solidFill>
                <a:schemeClr val="accent1"/>
              </a:solidFill>
            </a:endParaRPr>
          </a:p>
          <a:p>
            <a:pPr algn="ctr"/>
            <a:r>
              <a:rPr lang="pt-B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Falsos </a:t>
            </a:r>
            <a:r>
              <a:rPr lang="pt-BR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Cognatos em Inglês Prof. ROGER </a:t>
            </a:r>
          </a:p>
          <a:p>
            <a:pPr algn="ctr"/>
            <a:endParaRPr lang="pt-BR" sz="1600" dirty="0">
              <a:solidFill>
                <a:schemeClr val="accent1"/>
              </a:solidFill>
            </a:endParaRPr>
          </a:p>
          <a:p>
            <a:pPr algn="ctr"/>
            <a:r>
              <a:rPr lang="pt-BR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http://aulasdeinglesgratis.net/category/falsos-cognatos-em-ingles</a:t>
            </a:r>
            <a:r>
              <a:rPr lang="pt-BR" sz="2800" dirty="0">
                <a:solidFill>
                  <a:schemeClr val="accent1"/>
                </a:solidFill>
                <a:hlinkClick r:id="rId3"/>
              </a:rPr>
              <a:t>/</a:t>
            </a:r>
            <a:r>
              <a:rPr lang="pt-BR" sz="2800" dirty="0">
                <a:solidFill>
                  <a:schemeClr val="accent1"/>
                </a:solidFill>
              </a:rPr>
              <a:t>    </a:t>
            </a:r>
          </a:p>
        </p:txBody>
      </p:sp>
      <p:pic>
        <p:nvPicPr>
          <p:cNvPr id="1026" name="Picture 2" descr="William Rossi">
            <a:hlinkClick r:id="rId4"/>
            <a:extLst>
              <a:ext uri="{FF2B5EF4-FFF2-40B4-BE49-F238E27FC236}">
                <a16:creationId xmlns:a16="http://schemas.microsoft.com/office/drawing/2014/main" id="{F2F8882B-737D-46A6-B308-056883A9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83100" y="-326707"/>
            <a:ext cx="4572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04664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cognatos | Não diga isso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3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www.youtube.com/watch?v=vIrdxMQyTlk</a:t>
            </a:r>
            <a:r>
              <a:rPr lang="pt-BR" dirty="0" smtClean="0"/>
              <a:t> </a:t>
            </a:r>
          </a:p>
          <a:p>
            <a:pPr algn="r"/>
            <a:r>
              <a:rPr lang="pt-BR" dirty="0" smtClean="0"/>
              <a:t>5;21 min </a:t>
            </a:r>
          </a:p>
          <a:p>
            <a:pPr algn="ctr"/>
            <a:endParaRPr lang="pt-BR" dirty="0"/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FALSOS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COGNATOS EM INGLÊS - CUIDADO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5;55min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Cyntia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  <a:p>
            <a:pPr algn="ctr"/>
            <a:endParaRPr lang="pt-BR" dirty="0" smtClean="0">
              <a:hlinkClick r:id="rId3"/>
            </a:endParaRPr>
          </a:p>
          <a:p>
            <a:pPr algn="ctr"/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www.youtube.com/watch?v=zYu8Ws8PZYA</a:t>
            </a:r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636912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keep calm false cog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215"/>
            <a:ext cx="5715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B914F8-B5BA-4654-8B35-4CAF169E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2" b="22112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1F62F1-FBFD-4EC4-8E14-548118505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3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falsos cognatos em i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falsos cognatos em ingles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8" y="404664"/>
            <a:ext cx="829120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9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enoramoore.com/uploads/1/1/5/0/11509495/5243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3" y="116632"/>
            <a:ext cx="835876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6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ntIuv-S5jp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4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livrariasaraiva.com.br/imagemnet/imagem.aspx/?pro_id=4074400&amp;qld=90&amp;l=370&amp;a=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48680"/>
            <a:ext cx="40283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3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" y="404664"/>
            <a:ext cx="757214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27280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21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92</Words>
  <Application>Microsoft Office PowerPoint</Application>
  <PresentationFormat>Apresentação na tela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Adília</cp:lastModifiedBy>
  <cp:revision>7</cp:revision>
  <dcterms:created xsi:type="dcterms:W3CDTF">2018-12-02T23:03:40Z</dcterms:created>
  <dcterms:modified xsi:type="dcterms:W3CDTF">2021-03-15T22:52:39Z</dcterms:modified>
</cp:coreProperties>
</file>