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10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08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52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24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27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43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47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79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04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09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60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7D50-CD32-4CB8-B7A2-61EE14A541F0}" type="datetimeFigureOut">
              <a:rPr lang="pt-BR" smtClean="0"/>
              <a:t>24/05/2021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42DF5-914B-4CEC-952B-FADF5D0F2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92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nglesinstrumentalonline.com.br/verbos-em-ingl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037A969-F4F5-405F-B718-82F5BED9458E}"/>
              </a:ext>
            </a:extLst>
          </p:cNvPr>
          <p:cNvSpPr txBox="1"/>
          <p:nvPr/>
        </p:nvSpPr>
        <p:spPr>
          <a:xfrm>
            <a:off x="251520" y="404665"/>
            <a:ext cx="849694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/>
                </a:solidFill>
              </a:rPr>
              <a:t>Prof. MARTA GARCIA  Curso de Inglês instrumental</a:t>
            </a:r>
          </a:p>
          <a:p>
            <a:pPr algn="ctr"/>
            <a:endParaRPr lang="pt-BR" sz="2800" dirty="0">
              <a:solidFill>
                <a:schemeClr val="accent1"/>
              </a:solidFill>
            </a:endParaRPr>
          </a:p>
          <a:p>
            <a:pPr algn="ctr"/>
            <a:r>
              <a:rPr lang="pt-BR" sz="2400" dirty="0">
                <a:solidFill>
                  <a:schemeClr val="accent1"/>
                </a:solidFill>
              </a:rPr>
              <a:t>Lista dos 105 Verbos em Inglês Mais Usados e suas Conjugações</a:t>
            </a:r>
          </a:p>
          <a:p>
            <a:pPr algn="ctr"/>
            <a:endParaRPr lang="pt-BR" sz="2400" dirty="0">
              <a:solidFill>
                <a:schemeClr val="accent1"/>
              </a:solidFill>
              <a:hlinkClick r:id="rId2"/>
            </a:endParaRPr>
          </a:p>
          <a:p>
            <a:pPr algn="ctr"/>
            <a:r>
              <a:rPr lang="pt-BR" sz="2400" dirty="0">
                <a:solidFill>
                  <a:schemeClr val="accent1"/>
                </a:solidFill>
                <a:hlinkClick r:id="rId2"/>
              </a:rPr>
              <a:t>https://inglesinstrumentalonline.com.br/verbos-em-ingles/</a:t>
            </a:r>
            <a:r>
              <a:rPr lang="pt-BR" sz="2400" dirty="0">
                <a:solidFill>
                  <a:schemeClr val="accent1"/>
                </a:solidFill>
              </a:rPr>
              <a:t> </a:t>
            </a:r>
          </a:p>
          <a:p>
            <a:pPr algn="ctr"/>
            <a:endParaRPr lang="pt-BR" sz="2400" dirty="0">
              <a:solidFill>
                <a:schemeClr val="accent1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C640117-AA06-43F3-AED8-48699D130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049968"/>
            <a:ext cx="3217540" cy="106463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0BE8385-B380-4813-A5C5-F5EBBEAF9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3215572"/>
            <a:ext cx="14573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Adilia Maria Pires Sciarra</dc:creator>
  <cp:lastModifiedBy>Adília</cp:lastModifiedBy>
  <cp:revision>6</cp:revision>
  <dcterms:created xsi:type="dcterms:W3CDTF">2017-06-19T14:24:05Z</dcterms:created>
  <dcterms:modified xsi:type="dcterms:W3CDTF">2021-05-24T22:57:59Z</dcterms:modified>
</cp:coreProperties>
</file>