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53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3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20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80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5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41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14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71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75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10D0-9E20-4FA5-9F94-3E111F785454}" type="datetimeFigureOut">
              <a:rPr lang="pt-BR" smtClean="0"/>
              <a:t>20/02/2021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A636-6A8F-4D92-9078-74B4B2E00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88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guid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j0vLWx9bP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038854"/>
            <a:ext cx="7776865" cy="381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332656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</a:t>
            </a:r>
            <a:r>
              <a:rPr lang="en-US" dirty="0"/>
              <a:t>	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LANGUAGE  GUIDE ORG.</a:t>
            </a:r>
          </a:p>
          <a:p>
            <a:pPr algn="just"/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 collaborative project to develop interactive, sound-integrated language learning resources.</a:t>
            </a:r>
          </a:p>
          <a:p>
            <a:pPr algn="just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http://www.languageguide.org/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http://www.languageguide.org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Um projeto colaborativo que visa desenvolver recursos interativos (com áudio, figuras, jogos) para o aprendizado de idiomas.</a:t>
            </a:r>
          </a:p>
        </p:txBody>
      </p:sp>
    </p:spTree>
    <p:extLst>
      <p:ext uri="{BB962C8B-B14F-4D97-AF65-F5344CB8AC3E}">
        <p14:creationId xmlns:p14="http://schemas.microsoft.com/office/powerpoint/2010/main" val="347965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2276872"/>
            <a:ext cx="85689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hlinkClick r:id="rId2"/>
              </a:rPr>
              <a:t>https://www.youtube.com/watch?v=1j0vLWx9bPM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  <a:p>
            <a:r>
              <a:rPr lang="pt-BR" sz="2800" dirty="0">
                <a:solidFill>
                  <a:schemeClr val="tx2"/>
                </a:solidFill>
              </a:rPr>
              <a:t>2. O Alfabeto Inglês | Como pronunciar as letras  8:36 min </a:t>
            </a:r>
          </a:p>
          <a:p>
            <a:endParaRPr lang="pt-BR" sz="2800" dirty="0">
              <a:solidFill>
                <a:schemeClr val="tx2"/>
              </a:solidFill>
            </a:endParaRPr>
          </a:p>
          <a:p>
            <a:pPr algn="ctr"/>
            <a:r>
              <a:rPr lang="pt-BR" sz="2800" dirty="0">
                <a:solidFill>
                  <a:schemeClr val="tx2"/>
                </a:solidFill>
                <a:hlinkClick r:id="rId2"/>
              </a:rPr>
              <a:t>https://www.youtube.com/watch?v=1j0vLWx9bPM</a:t>
            </a:r>
            <a:r>
              <a:rPr lang="pt-BR" sz="2800" dirty="0">
                <a:solidFill>
                  <a:schemeClr val="tx2"/>
                </a:solidFill>
              </a:rPr>
              <a:t>  </a:t>
            </a:r>
          </a:p>
          <a:p>
            <a:r>
              <a:rPr lang="pt-BR" sz="28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620688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2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ALPHABET </a:t>
            </a:r>
          </a:p>
          <a:p>
            <a:endParaRPr lang="pt-BR" sz="2400" dirty="0">
              <a:solidFill>
                <a:schemeClr val="tx2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2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1. O Alfabeto Inglês | Como pronunciar as letras  -  8;36 min </a:t>
            </a:r>
          </a:p>
        </p:txBody>
      </p:sp>
    </p:spTree>
    <p:extLst>
      <p:ext uri="{BB962C8B-B14F-4D97-AF65-F5344CB8AC3E}">
        <p14:creationId xmlns:p14="http://schemas.microsoft.com/office/powerpoint/2010/main" val="795757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110</Words>
  <Application>Microsoft Office PowerPoint</Application>
  <PresentationFormat>Apresentação na tela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Verdana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 Maria Pires Sciarra</dc:creator>
  <cp:lastModifiedBy>Adília</cp:lastModifiedBy>
  <cp:revision>8</cp:revision>
  <cp:lastPrinted>2016-03-14T11:24:48Z</cp:lastPrinted>
  <dcterms:created xsi:type="dcterms:W3CDTF">2015-04-07T11:58:29Z</dcterms:created>
  <dcterms:modified xsi:type="dcterms:W3CDTF">2021-02-21T00:23:56Z</dcterms:modified>
</cp:coreProperties>
</file>