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BCC74-4DB3-4A71-BCB2-D3CFAFFC8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20F8E2-05EA-4021-B512-BF0D0AFD4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51C85A1-1576-48F3-9B57-9332172E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BB6CD66-CD69-45A3-9C03-59BB9F6D5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00010AC-A092-483C-BB3B-12FA9145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8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8C6AB-41FC-4589-B5CE-75E8D224C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EBC3E38-0ED3-41E9-9496-82E29731F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AF8A9CF-6658-4884-8BB1-2F51A91B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99A356F-E9A8-4D82-8432-D8E08215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DB3A0DB-DE0D-42D0-9C13-A322BC53A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9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426E99-4367-4E3D-808A-D99A1EF0A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CE2EE1F-7C29-4B08-9C6B-0FACD9CE4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0A8576E-2DF9-4558-9186-284084A5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3C826FC-1E38-46A0-8A73-2CD8880B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6DDB362-6B57-4DF1-B13D-EC7E7BFB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01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D47BC-8BFA-4D57-B6CB-9A963327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97D54F-FF16-4EC8-8F95-8C9657AD5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198FFAF-69E9-499E-94C4-F3451BC1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BE01EE0-1BBC-4231-A721-F301F426D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F9952A1-A6D7-4867-ADCD-CA4A4F53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65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E1862-2D80-4EB8-82B2-EB950EFE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381DE4E-D907-4726-A20B-8A4183D8E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DB75CEB-37DE-4B09-BD78-B813E65D3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6ADF6F2-7A87-4677-9D64-6D99304A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65F996C-425F-4BD5-A155-9ED39B45F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74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CEEFE-0229-4AB6-884F-C7EDA021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5168F09-992D-4210-96C4-39008FD5F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FC131949-BFAE-4B69-B6F3-A71741A87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1671C64-E357-4EF0-8AB7-2184F0504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8846543-C13C-4D02-B3C8-09358F962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CE49930-3AD2-4B8F-A1ED-58BFDD52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24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7D677-57A0-4A9D-B9D8-98CDE0A1B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6436331-D1B6-4086-8C35-3B8AD269C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72CF7CA-1201-4490-9352-141C638B7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570909B-B01F-4762-B77E-3A268B890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6DBAB4A8-373C-41A8-BDF2-7E0E0AA39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2160362-137B-4D17-A560-D102ED54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DAD9EB29-5EE4-4764-A3DB-A54FAECAB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61A5E6A-3113-44A2-8080-2AAA006E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11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7A57A-9ECC-46A8-9A33-12336846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10028E6-D5EE-45D8-AC88-6926A42E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39EE062-A18E-49A4-9CB0-61248FFD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01C6ED3-B49D-4DDB-8315-D0B66E62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32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E8341DA-5A72-4BCD-971B-3CFF5B3D3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D063ECF2-52C3-423F-9460-CB52508D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9380917-24E0-4749-BF64-3BB67BA0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86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E9EFF-091E-421C-971F-52C9015A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1380AC4-E689-4E91-B6DA-7ECB07F0D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50D8327-585E-471E-AB90-D7E74382D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2CF0F35-BCAC-4745-8E95-FF7F76F5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B62CFED-8218-49BC-9214-70DBD39FA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318E5A3-2696-489B-8FA4-D988DE7FF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65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1D228-99B5-486A-A9D9-DBB63C7E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A255A10-4B3A-4D15-A62F-D341B5F7D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22DCC30-28BC-433D-9D82-5C5E44838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1B7DB31-DBAC-42C4-8BC1-853C355FD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7E2AA6C-71EA-4E9A-A9B2-E5887627F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DA0D335-1371-47B3-B33F-42584440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66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B6E3A227-37DA-45E9-89E9-F21A579E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1CFC313-19BB-4004-A66C-DB55F3B42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BCDEA1B-E121-46EE-8425-CCFD6CAEC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EFAD4-374C-48EA-A1BC-F9424A8B3AB3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9FD26AA-FEAD-4862-9282-3DBEBDBE3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0A2C940-F40D-4F77-BEF8-5D969C0D7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239A-31C5-48B6-BCDF-3117B3A26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15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2SUoo36iHgVLEK7EEVPIFQ/featured" TargetMode="External"/><Relationship Id="rId2" Type="http://schemas.openxmlformats.org/officeDocument/2006/relationships/hyperlink" Target="https://www.youtube.com/watch?v=BNL7qK09r7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8E75902-69B2-4E82-B739-FFF0EFBEC418}"/>
              </a:ext>
            </a:extLst>
          </p:cNvPr>
          <p:cNvSpPr/>
          <p:nvPr/>
        </p:nvSpPr>
        <p:spPr>
          <a:xfrm>
            <a:off x="1645920" y="3696789"/>
            <a:ext cx="94551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https://www.youtube.com/watch?v=BNL7qK09r7I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3AD51BF-963D-4107-8031-2446B62222B1}"/>
              </a:ext>
            </a:extLst>
          </p:cNvPr>
          <p:cNvSpPr txBox="1"/>
          <p:nvPr/>
        </p:nvSpPr>
        <p:spPr>
          <a:xfrm>
            <a:off x="448236" y="1803128"/>
            <a:ext cx="11685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25 Academic English Words You Should Know | Great for University, IELTS, and TOEFL</a:t>
            </a:r>
          </a:p>
          <a:p>
            <a:pPr algn="just"/>
            <a:endParaRPr lang="en-US" sz="2400" dirty="0">
              <a:solidFill>
                <a:schemeClr val="accent1"/>
              </a:solidFill>
            </a:endParaRPr>
          </a:p>
          <a:p>
            <a:pPr algn="just"/>
            <a:r>
              <a:rPr lang="en-US" sz="2000" dirty="0">
                <a:solidFill>
                  <a:schemeClr val="accent1"/>
                </a:solidFill>
              </a:rPr>
              <a:t>Why should you </a:t>
            </a:r>
            <a:r>
              <a:rPr lang="en-US" sz="2000" u="sng" dirty="0">
                <a:solidFill>
                  <a:schemeClr val="accent1"/>
                </a:solidFill>
              </a:rPr>
              <a:t>learn academic words</a:t>
            </a:r>
            <a:r>
              <a:rPr lang="en-US" sz="2000" dirty="0">
                <a:solidFill>
                  <a:schemeClr val="accent1"/>
                </a:solidFill>
              </a:rPr>
              <a:t>? There are many reasons - school, work, English exams. Academic English is important because it enhances our overall fluency by allowing us to be more descriptive and precise when presenting information at work or even writing a university paper</a:t>
            </a:r>
            <a:r>
              <a:rPr lang="en-US" sz="2000" dirty="0" smtClean="0">
                <a:solidFill>
                  <a:schemeClr val="accent1"/>
                </a:solidFill>
              </a:rPr>
              <a:t>.   </a:t>
            </a:r>
            <a:r>
              <a:rPr lang="en-US" sz="2000" b="1" dirty="0" smtClean="0">
                <a:solidFill>
                  <a:schemeClr val="accent1"/>
                </a:solidFill>
              </a:rPr>
              <a:t>16:04 min </a:t>
            </a:r>
            <a:endParaRPr lang="pt-BR" sz="2000" b="1" dirty="0">
              <a:solidFill>
                <a:schemeClr val="accent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033274B-685E-4337-A2C1-1D593B51F7D8}"/>
              </a:ext>
            </a:extLst>
          </p:cNvPr>
          <p:cNvSpPr txBox="1"/>
          <p:nvPr/>
        </p:nvSpPr>
        <p:spPr>
          <a:xfrm>
            <a:off x="448237" y="445797"/>
            <a:ext cx="855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linkClick r:id="rId3"/>
              </a:rPr>
              <a:t>https://www.youtube.com/channel/UC2SUoo36iHgVLEK7EEVPIFQ/featured</a:t>
            </a:r>
            <a:r>
              <a:rPr lang="pt-BR" dirty="0"/>
              <a:t>      </a:t>
            </a:r>
            <a:r>
              <a:rPr lang="pt-BR" b="1" dirty="0"/>
              <a:t>10;59 min</a:t>
            </a:r>
          </a:p>
          <a:p>
            <a:pPr algn="ctr"/>
            <a:endParaRPr lang="pt-BR" sz="2400" b="1" dirty="0">
              <a:solidFill>
                <a:schemeClr val="accent1"/>
              </a:solidFill>
            </a:endParaRPr>
          </a:p>
          <a:p>
            <a:r>
              <a:rPr lang="pt-BR" sz="2400" b="1" dirty="0" smtClean="0">
                <a:solidFill>
                  <a:schemeClr val="accent1"/>
                </a:solidFill>
              </a:rPr>
              <a:t>                                           Interactive English                Presentation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9F52FB9-5C3D-4012-851B-F1D543C67A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3706" y="138544"/>
            <a:ext cx="2207763" cy="2430910"/>
          </a:xfrm>
          <a:prstGeom prst="rect">
            <a:avLst/>
          </a:prstGeom>
        </p:spPr>
      </p:pic>
      <p:sp>
        <p:nvSpPr>
          <p:cNvPr id="6" name="Seta para a Direita 5"/>
          <p:cNvSpPr/>
          <p:nvPr/>
        </p:nvSpPr>
        <p:spPr>
          <a:xfrm>
            <a:off x="6068914" y="1232032"/>
            <a:ext cx="444137" cy="243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3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Adília</cp:lastModifiedBy>
  <cp:revision>5</cp:revision>
  <dcterms:created xsi:type="dcterms:W3CDTF">2018-09-18T00:38:20Z</dcterms:created>
  <dcterms:modified xsi:type="dcterms:W3CDTF">2021-04-05T23:27:40Z</dcterms:modified>
</cp:coreProperties>
</file>