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7A4B-33D3-4702-9C43-2F4B9A2B26DC}" type="datetimeFigureOut">
              <a:rPr lang="pt-BR" smtClean="0"/>
              <a:t>14/06/2021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3FBE4-910E-403A-9874-67D1B2ACF4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9375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7A4B-33D3-4702-9C43-2F4B9A2B26DC}" type="datetimeFigureOut">
              <a:rPr lang="pt-BR" smtClean="0"/>
              <a:t>14/06/2021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3FBE4-910E-403A-9874-67D1B2ACF4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258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7A4B-33D3-4702-9C43-2F4B9A2B26DC}" type="datetimeFigureOut">
              <a:rPr lang="pt-BR" smtClean="0"/>
              <a:t>14/06/2021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3FBE4-910E-403A-9874-67D1B2ACF4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730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7A4B-33D3-4702-9C43-2F4B9A2B26DC}" type="datetimeFigureOut">
              <a:rPr lang="pt-BR" smtClean="0"/>
              <a:t>14/06/2021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3FBE4-910E-403A-9874-67D1B2ACF4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3161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7A4B-33D3-4702-9C43-2F4B9A2B26DC}" type="datetimeFigureOut">
              <a:rPr lang="pt-BR" smtClean="0"/>
              <a:t>14/06/2021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3FBE4-910E-403A-9874-67D1B2ACF4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29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7A4B-33D3-4702-9C43-2F4B9A2B26DC}" type="datetimeFigureOut">
              <a:rPr lang="pt-BR" smtClean="0"/>
              <a:t>14/06/2021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3FBE4-910E-403A-9874-67D1B2ACF4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262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7A4B-33D3-4702-9C43-2F4B9A2B26DC}" type="datetimeFigureOut">
              <a:rPr lang="pt-BR" smtClean="0"/>
              <a:t>14/06/2021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3FBE4-910E-403A-9874-67D1B2ACF4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701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7A4B-33D3-4702-9C43-2F4B9A2B26DC}" type="datetimeFigureOut">
              <a:rPr lang="pt-BR" smtClean="0"/>
              <a:t>14/06/2021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3FBE4-910E-403A-9874-67D1B2ACF4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4726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7A4B-33D3-4702-9C43-2F4B9A2B26DC}" type="datetimeFigureOut">
              <a:rPr lang="pt-BR" smtClean="0"/>
              <a:t>14/06/2021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3FBE4-910E-403A-9874-67D1B2ACF4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5696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7A4B-33D3-4702-9C43-2F4B9A2B26DC}" type="datetimeFigureOut">
              <a:rPr lang="pt-BR" smtClean="0"/>
              <a:t>14/06/2021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3FBE4-910E-403A-9874-67D1B2ACF4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618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7A4B-33D3-4702-9C43-2F4B9A2B26DC}" type="datetimeFigureOut">
              <a:rPr lang="pt-BR" smtClean="0"/>
              <a:t>14/06/2021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3FBE4-910E-403A-9874-67D1B2ACF4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152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97A4B-33D3-4702-9C43-2F4B9A2B26DC}" type="datetimeFigureOut">
              <a:rPr lang="pt-BR" smtClean="0"/>
              <a:t>14/06/2021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3FBE4-910E-403A-9874-67D1B2ACF4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436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nglesinstrumentalonline.com.br/qual-o-melhor-dicionario-ingles-portugues/?utm_campaign=2_-_melhor_dicionario_-_11_09_17&amp;utm_medium=email_melhor_dicionario&amp;utm_source=RD%20Station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inglesinstrumentalonline.com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467544" y="404664"/>
            <a:ext cx="842493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chemeClr val="tx2"/>
                </a:solidFill>
                <a:latin typeface="Albertus Medium" panose="020E0602030304020304" pitchFamily="34" charset="0"/>
              </a:rPr>
              <a:t>Descubra o melhor dicionário de inglês para </a:t>
            </a:r>
            <a:r>
              <a:rPr lang="pt-BR" sz="2400" b="1" dirty="0" smtClean="0">
                <a:solidFill>
                  <a:schemeClr val="tx2"/>
                </a:solidFill>
                <a:latin typeface="Albertus Medium" panose="020E0602030304020304" pitchFamily="34" charset="0"/>
              </a:rPr>
              <a:t>português:</a:t>
            </a:r>
            <a:endParaRPr lang="pt-BR" sz="2400" b="1" dirty="0" smtClean="0">
              <a:solidFill>
                <a:schemeClr val="tx2"/>
              </a:solidFill>
              <a:latin typeface="Albertus Medium" panose="020E0602030304020304" pitchFamily="34" charset="0"/>
            </a:endParaRPr>
          </a:p>
          <a:p>
            <a:pPr algn="r"/>
            <a:endParaRPr lang="pt-BR" dirty="0"/>
          </a:p>
          <a:p>
            <a:pPr algn="ctr"/>
            <a:r>
              <a:rPr lang="pt-BR" dirty="0" smtClean="0">
                <a:hlinkClick r:id="rId2"/>
              </a:rPr>
              <a:t>https://inglesinstrumentalonline.com.br/qual-o-melhor-dicionario-ingles-portugues/?utm_campaign=2_-_melhor_dicionario_-_11_09_17&amp;utm_medium=email_melhor_dicionario&amp;utm_source=RD%20Station</a:t>
            </a:r>
            <a:r>
              <a:rPr lang="pt-BR" dirty="0" smtClean="0"/>
              <a:t> </a:t>
            </a:r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795" y="3573016"/>
            <a:ext cx="3888432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Inglês Instrumental - Marta Garcia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305" y="2239404"/>
            <a:ext cx="2249413" cy="1131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670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19</Words>
  <Application>Microsoft Office PowerPoint</Application>
  <PresentationFormat>Apresentação na tela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Albertus Medium</vt:lpstr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Adilia Maria Pires Sciarra</dc:creator>
  <cp:lastModifiedBy>Adília</cp:lastModifiedBy>
  <cp:revision>2</cp:revision>
  <dcterms:created xsi:type="dcterms:W3CDTF">2021-04-27T12:34:36Z</dcterms:created>
  <dcterms:modified xsi:type="dcterms:W3CDTF">2021-06-14T20:44:48Z</dcterms:modified>
</cp:coreProperties>
</file>