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1500-5FF2-42FE-A8AC-9B0592F931DB}" type="datetimeFigureOut">
              <a:rPr lang="pt-BR" smtClean="0"/>
              <a:t>20/09/2021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5A22E-9C18-492C-9F10-6EDE2FC0CD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7285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1500-5FF2-42FE-A8AC-9B0592F931DB}" type="datetimeFigureOut">
              <a:rPr lang="pt-BR" smtClean="0"/>
              <a:t>20/09/2021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5A22E-9C18-492C-9F10-6EDE2FC0CD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7804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1500-5FF2-42FE-A8AC-9B0592F931DB}" type="datetimeFigureOut">
              <a:rPr lang="pt-BR" smtClean="0"/>
              <a:t>20/09/2021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5A22E-9C18-492C-9F10-6EDE2FC0CD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0208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1500-5FF2-42FE-A8AC-9B0592F931DB}" type="datetimeFigureOut">
              <a:rPr lang="pt-BR" smtClean="0"/>
              <a:t>20/09/2021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5A22E-9C18-492C-9F10-6EDE2FC0CD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9940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1500-5FF2-42FE-A8AC-9B0592F931DB}" type="datetimeFigureOut">
              <a:rPr lang="pt-BR" smtClean="0"/>
              <a:t>20/09/2021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5A22E-9C18-492C-9F10-6EDE2FC0CD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711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1500-5FF2-42FE-A8AC-9B0592F931DB}" type="datetimeFigureOut">
              <a:rPr lang="pt-BR" smtClean="0"/>
              <a:t>20/09/2021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5A22E-9C18-492C-9F10-6EDE2FC0CD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7272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1500-5FF2-42FE-A8AC-9B0592F931DB}" type="datetimeFigureOut">
              <a:rPr lang="pt-BR" smtClean="0"/>
              <a:t>20/09/2021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5A22E-9C18-492C-9F10-6EDE2FC0CD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82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1500-5FF2-42FE-A8AC-9B0592F931DB}" type="datetimeFigureOut">
              <a:rPr lang="pt-BR" smtClean="0"/>
              <a:t>20/09/2021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5A22E-9C18-492C-9F10-6EDE2FC0CD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367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1500-5FF2-42FE-A8AC-9B0592F931DB}" type="datetimeFigureOut">
              <a:rPr lang="pt-BR" smtClean="0"/>
              <a:t>20/09/2021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5A22E-9C18-492C-9F10-6EDE2FC0CD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6937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1500-5FF2-42FE-A8AC-9B0592F931DB}" type="datetimeFigureOut">
              <a:rPr lang="pt-BR" smtClean="0"/>
              <a:t>20/09/2021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5A22E-9C18-492C-9F10-6EDE2FC0CD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3385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1500-5FF2-42FE-A8AC-9B0592F931DB}" type="datetimeFigureOut">
              <a:rPr lang="pt-BR" smtClean="0"/>
              <a:t>20/09/2021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5A22E-9C18-492C-9F10-6EDE2FC0CD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9706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11500-5FF2-42FE-A8AC-9B0592F931DB}" type="datetimeFigureOut">
              <a:rPr lang="pt-BR" smtClean="0"/>
              <a:t>20/09/2021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5A22E-9C18-492C-9F10-6EDE2FC0CD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5982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youtube.com/watch?v=37KYdPW_xwg" TargetMode="External"/><Relationship Id="rId5" Type="http://schemas.openxmlformats.org/officeDocument/2006/relationships/image" Target="../media/image1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>
            <a:fillRect/>
          </a:stretch>
        </p:blipFill>
        <p:spPr>
          <a:xfrm>
            <a:off x="844618" y="434163"/>
            <a:ext cx="3219382" cy="3655237"/>
          </a:xfrm>
          <a:prstGeom prst="rect">
            <a:avLst/>
          </a:prstGeom>
        </p:spPr>
      </p:pic>
      <p:grpSp>
        <p:nvGrpSpPr>
          <p:cNvPr id="4" name="Group 4"/>
          <p:cNvGrpSpPr/>
          <p:nvPr/>
        </p:nvGrpSpPr>
        <p:grpSpPr>
          <a:xfrm>
            <a:off x="844618" y="929393"/>
            <a:ext cx="656905" cy="150737"/>
            <a:chOff x="0" y="0"/>
            <a:chExt cx="1313810" cy="301474"/>
          </a:xfrm>
        </p:grpSpPr>
        <p:grpSp>
          <p:nvGrpSpPr>
            <p:cNvPr id="5" name="Group 5"/>
            <p:cNvGrpSpPr/>
            <p:nvPr/>
          </p:nvGrpSpPr>
          <p:grpSpPr>
            <a:xfrm>
              <a:off x="0" y="0"/>
              <a:ext cx="301474" cy="301474"/>
              <a:chOff x="0" y="0"/>
              <a:chExt cx="6350000" cy="6350000"/>
            </a:xfrm>
          </p:grpSpPr>
          <p:sp>
            <p:nvSpPr>
              <p:cNvPr id="6" name="Freeform 6"/>
              <p:cNvSpPr/>
              <p:nvPr/>
            </p:nvSpPr>
            <p:spPr>
              <a:xfrm>
                <a:off x="14167" y="0"/>
                <a:ext cx="6321665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21665" h="6350000">
                    <a:moveTo>
                      <a:pt x="3160833" y="0"/>
                    </a:moveTo>
                    <a:lnTo>
                      <a:pt x="3160833" y="0"/>
                    </a:lnTo>
                    <a:cubicBezTo>
                      <a:pt x="4908795" y="7817"/>
                      <a:pt x="6321666" y="1427021"/>
                      <a:pt x="6321666" y="3175000"/>
                    </a:cubicBezTo>
                    <a:cubicBezTo>
                      <a:pt x="6321666" y="4922979"/>
                      <a:pt x="4908795" y="6342183"/>
                      <a:pt x="3160833" y="6350000"/>
                    </a:cubicBezTo>
                    <a:cubicBezTo>
                      <a:pt x="1412871" y="6342183"/>
                      <a:pt x="0" y="4922979"/>
                      <a:pt x="0" y="3175000"/>
                    </a:cubicBezTo>
                    <a:cubicBezTo>
                      <a:pt x="0" y="1427021"/>
                      <a:pt x="1412871" y="7817"/>
                      <a:pt x="3160833" y="0"/>
                    </a:cubicBezTo>
                    <a:close/>
                  </a:path>
                </a:pathLst>
              </a:custGeom>
              <a:solidFill>
                <a:srgbClr val="E60053"/>
              </a:solidFill>
            </p:spPr>
          </p:sp>
        </p:grpSp>
        <p:grpSp>
          <p:nvGrpSpPr>
            <p:cNvPr id="7" name="Group 7"/>
            <p:cNvGrpSpPr/>
            <p:nvPr/>
          </p:nvGrpSpPr>
          <p:grpSpPr>
            <a:xfrm>
              <a:off x="506168" y="0"/>
              <a:ext cx="301474" cy="301474"/>
              <a:chOff x="0" y="0"/>
              <a:chExt cx="6350000" cy="6350000"/>
            </a:xfrm>
          </p:grpSpPr>
          <p:sp>
            <p:nvSpPr>
              <p:cNvPr id="8" name="Freeform 8"/>
              <p:cNvSpPr/>
              <p:nvPr/>
            </p:nvSpPr>
            <p:spPr>
              <a:xfrm>
                <a:off x="14167" y="0"/>
                <a:ext cx="6321665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21665" h="6350000">
                    <a:moveTo>
                      <a:pt x="3160833" y="0"/>
                    </a:moveTo>
                    <a:lnTo>
                      <a:pt x="3160833" y="0"/>
                    </a:lnTo>
                    <a:cubicBezTo>
                      <a:pt x="4908795" y="7817"/>
                      <a:pt x="6321666" y="1427021"/>
                      <a:pt x="6321666" y="3175000"/>
                    </a:cubicBezTo>
                    <a:cubicBezTo>
                      <a:pt x="6321666" y="4922979"/>
                      <a:pt x="4908795" y="6342183"/>
                      <a:pt x="3160833" y="6350000"/>
                    </a:cubicBezTo>
                    <a:cubicBezTo>
                      <a:pt x="1412871" y="6342183"/>
                      <a:pt x="0" y="4922979"/>
                      <a:pt x="0" y="3175000"/>
                    </a:cubicBezTo>
                    <a:cubicBezTo>
                      <a:pt x="0" y="1427021"/>
                      <a:pt x="1412871" y="7817"/>
                      <a:pt x="3160833" y="0"/>
                    </a:cubicBezTo>
                    <a:close/>
                  </a:path>
                </a:pathLst>
              </a:custGeom>
              <a:solidFill>
                <a:srgbClr val="1A1E2D"/>
              </a:solidFill>
            </p:spPr>
          </p:sp>
        </p:grpSp>
        <p:grpSp>
          <p:nvGrpSpPr>
            <p:cNvPr id="9" name="Group 9"/>
            <p:cNvGrpSpPr/>
            <p:nvPr/>
          </p:nvGrpSpPr>
          <p:grpSpPr>
            <a:xfrm>
              <a:off x="1012335" y="0"/>
              <a:ext cx="301474" cy="301474"/>
              <a:chOff x="0" y="0"/>
              <a:chExt cx="6350000" cy="6350000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14167" y="0"/>
                <a:ext cx="6321665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21665" h="6350000">
                    <a:moveTo>
                      <a:pt x="3160833" y="0"/>
                    </a:moveTo>
                    <a:lnTo>
                      <a:pt x="3160833" y="0"/>
                    </a:lnTo>
                    <a:cubicBezTo>
                      <a:pt x="4908795" y="7817"/>
                      <a:pt x="6321666" y="1427021"/>
                      <a:pt x="6321666" y="3175000"/>
                    </a:cubicBezTo>
                    <a:cubicBezTo>
                      <a:pt x="6321666" y="4922979"/>
                      <a:pt x="4908795" y="6342183"/>
                      <a:pt x="3160833" y="6350000"/>
                    </a:cubicBezTo>
                    <a:cubicBezTo>
                      <a:pt x="1412871" y="6342183"/>
                      <a:pt x="0" y="4922979"/>
                      <a:pt x="0" y="3175000"/>
                    </a:cubicBezTo>
                    <a:cubicBezTo>
                      <a:pt x="0" y="1427021"/>
                      <a:pt x="1412871" y="7817"/>
                      <a:pt x="3160833" y="0"/>
                    </a:cubicBezTo>
                    <a:close/>
                  </a:path>
                </a:pathLst>
              </a:custGeom>
              <a:solidFill>
                <a:srgbClr val="1A1E2D"/>
              </a:solidFill>
            </p:spPr>
          </p:sp>
        </p:grpSp>
      </p:grpSp>
      <p:sp>
        <p:nvSpPr>
          <p:cNvPr id="16" name="CaixaDeTexto 15"/>
          <p:cNvSpPr txBox="1"/>
          <p:nvPr/>
        </p:nvSpPr>
        <p:spPr>
          <a:xfrm>
            <a:off x="4165600" y="2768600"/>
            <a:ext cx="7467600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133" dirty="0" smtClean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https://www.youtube.com/watch?v=37KYdPW_xwg</a:t>
            </a:r>
            <a:r>
              <a:rPr lang="pt-BR" sz="21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sz="21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2834640" y="434163"/>
            <a:ext cx="7934960" cy="2144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667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Diferença entre ADJETIVOS com ED </a:t>
            </a:r>
            <a:r>
              <a:rPr lang="pt-BR" sz="2667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lang="pt-BR" sz="2667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                 8:03 min</a:t>
            </a:r>
          </a:p>
          <a:p>
            <a:endParaRPr lang="pt-BR" sz="266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pt-BR" sz="266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667" dirty="0">
                <a:latin typeface="Arial" panose="020B0604020202020204" pitchFamily="34" charset="0"/>
                <a:cs typeface="Arial" panose="020B0604020202020204" pitchFamily="34" charset="0"/>
              </a:rPr>
              <a:t>William Rossi  </a:t>
            </a:r>
          </a:p>
        </p:txBody>
      </p:sp>
      <p:pic>
        <p:nvPicPr>
          <p:cNvPr id="18" name="Imagem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78800" y="1295400"/>
            <a:ext cx="1270000" cy="116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9329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Adília</dc:creator>
  <cp:lastModifiedBy>Adília</cp:lastModifiedBy>
  <cp:revision>1</cp:revision>
  <dcterms:created xsi:type="dcterms:W3CDTF">2021-09-20T22:18:38Z</dcterms:created>
  <dcterms:modified xsi:type="dcterms:W3CDTF">2021-09-20T22:20:21Z</dcterms:modified>
</cp:coreProperties>
</file>